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2"/>
  </p:notesMasterIdLst>
  <p:sldIdLst>
    <p:sldId id="301" r:id="rId2"/>
    <p:sldId id="302" r:id="rId3"/>
    <p:sldId id="306" r:id="rId4"/>
    <p:sldId id="256" r:id="rId5"/>
    <p:sldId id="258" r:id="rId6"/>
    <p:sldId id="259" r:id="rId7"/>
    <p:sldId id="260" r:id="rId8"/>
    <p:sldId id="261" r:id="rId9"/>
    <p:sldId id="262" r:id="rId10"/>
    <p:sldId id="263" r:id="rId11"/>
    <p:sldId id="264" r:id="rId12"/>
    <p:sldId id="265" r:id="rId13"/>
    <p:sldId id="268" r:id="rId14"/>
    <p:sldId id="266" r:id="rId15"/>
    <p:sldId id="267" r:id="rId16"/>
    <p:sldId id="269" r:id="rId17"/>
    <p:sldId id="270" r:id="rId18"/>
    <p:sldId id="271" r:id="rId19"/>
    <p:sldId id="273" r:id="rId20"/>
    <p:sldId id="272" r:id="rId21"/>
    <p:sldId id="275" r:id="rId22"/>
    <p:sldId id="274" r:id="rId23"/>
    <p:sldId id="277" r:id="rId24"/>
    <p:sldId id="276" r:id="rId25"/>
    <p:sldId id="278" r:id="rId26"/>
    <p:sldId id="279" r:id="rId27"/>
    <p:sldId id="280" r:id="rId28"/>
    <p:sldId id="284" r:id="rId29"/>
    <p:sldId id="281" r:id="rId30"/>
    <p:sldId id="285" r:id="rId31"/>
    <p:sldId id="282" r:id="rId32"/>
    <p:sldId id="287" r:id="rId33"/>
    <p:sldId id="288" r:id="rId34"/>
    <p:sldId id="286" r:id="rId35"/>
    <p:sldId id="289" r:id="rId36"/>
    <p:sldId id="290" r:id="rId37"/>
    <p:sldId id="283" r:id="rId38"/>
    <p:sldId id="291" r:id="rId39"/>
    <p:sldId id="293" r:id="rId40"/>
    <p:sldId id="294" r:id="rId41"/>
    <p:sldId id="292" r:id="rId42"/>
    <p:sldId id="295" r:id="rId43"/>
    <p:sldId id="296" r:id="rId44"/>
    <p:sldId id="297" r:id="rId45"/>
    <p:sldId id="298" r:id="rId46"/>
    <p:sldId id="300" r:id="rId47"/>
    <p:sldId id="299" r:id="rId48"/>
    <p:sldId id="304" r:id="rId49"/>
    <p:sldId id="303" r:id="rId50"/>
    <p:sldId id="305"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58" autoAdjust="0"/>
    <p:restoredTop sz="89424" autoAdjust="0"/>
  </p:normalViewPr>
  <p:slideViewPr>
    <p:cSldViewPr snapToGrid="0">
      <p:cViewPr varScale="1">
        <p:scale>
          <a:sx n="55" d="100"/>
          <a:sy n="55" d="100"/>
        </p:scale>
        <p:origin x="90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705FE0-AF93-4B48-BAF7-118701416AE8}" type="doc">
      <dgm:prSet loTypeId="urn:microsoft.com/office/officeart/2011/layout/TabList" loCatId="list" qsTypeId="urn:microsoft.com/office/officeart/2005/8/quickstyle/3d2" qsCatId="3D" csTypeId="urn:microsoft.com/office/officeart/2005/8/colors/accent1_2" csCatId="accent1" phldr="1"/>
      <dgm:spPr/>
      <dgm:t>
        <a:bodyPr/>
        <a:lstStyle/>
        <a:p>
          <a:endParaRPr lang="en-US"/>
        </a:p>
      </dgm:t>
    </dgm:pt>
    <dgm:pt modelId="{640008D1-1104-4CD7-9794-1700AAA8AA93}">
      <dgm:prSet phldrT="[Text]" custT="1"/>
      <dgm:spPr/>
      <dgm:t>
        <a:bodyPr/>
        <a:lstStyle/>
        <a:p>
          <a:r>
            <a:rPr lang="en-US" sz="3600" dirty="0" err="1"/>
            <a:t>Obra</a:t>
          </a:r>
          <a:r>
            <a:rPr lang="en-US" sz="4400" dirty="0"/>
            <a:t>:</a:t>
          </a:r>
        </a:p>
      </dgm:t>
    </dgm:pt>
    <dgm:pt modelId="{7527ECB2-CC48-4744-9E92-F12BB2AAB040}" type="parTrans" cxnId="{F4452888-F325-4F55-BE2D-8701F07EE32B}">
      <dgm:prSet/>
      <dgm:spPr/>
      <dgm:t>
        <a:bodyPr/>
        <a:lstStyle/>
        <a:p>
          <a:endParaRPr lang="en-US"/>
        </a:p>
      </dgm:t>
    </dgm:pt>
    <dgm:pt modelId="{ABCF5368-DAF6-4A04-8FE0-F69A0FCA3F8D}" type="sibTrans" cxnId="{F4452888-F325-4F55-BE2D-8701F07EE32B}">
      <dgm:prSet/>
      <dgm:spPr/>
      <dgm:t>
        <a:bodyPr/>
        <a:lstStyle/>
        <a:p>
          <a:endParaRPr lang="en-US"/>
        </a:p>
      </dgm:t>
    </dgm:pt>
    <dgm:pt modelId="{047CC675-E510-4A2A-BF3A-5E53C8B476AE}">
      <dgm:prSet phldrT="[Text]" custT="1"/>
      <dgm:spPr/>
      <dgm:t>
        <a:bodyPr/>
        <a:lstStyle/>
        <a:p>
          <a:r>
            <a:rPr lang="en-US" sz="2800" i="0" dirty="0">
              <a:latin typeface="+mj-lt"/>
            </a:rPr>
            <a:t>“</a:t>
          </a:r>
          <a:r>
            <a:rPr lang="en-US" sz="2800" i="0" dirty="0" err="1">
              <a:latin typeface="+mj-lt"/>
            </a:rPr>
            <a:t>En</a:t>
          </a:r>
          <a:r>
            <a:rPr lang="en-US" sz="2800" i="0" dirty="0">
              <a:latin typeface="+mj-lt"/>
            </a:rPr>
            <a:t> </a:t>
          </a:r>
          <a:r>
            <a:rPr lang="en-US" sz="2800" i="0" dirty="0" err="1">
              <a:latin typeface="+mj-lt"/>
            </a:rPr>
            <a:t>tano</a:t>
          </a:r>
          <a:r>
            <a:rPr lang="en-US" sz="2800" i="0" dirty="0">
              <a:latin typeface="+mj-lt"/>
            </a:rPr>
            <a:t> que de rosa y Azucena” de </a:t>
          </a:r>
          <a:r>
            <a:rPr lang="en-US" sz="2800" i="0" dirty="0" err="1">
              <a:latin typeface="+mj-lt"/>
            </a:rPr>
            <a:t>Garcilaso</a:t>
          </a:r>
          <a:r>
            <a:rPr lang="en-US" sz="2800" i="0" dirty="0">
              <a:latin typeface="+mj-lt"/>
            </a:rPr>
            <a:t> de la Vega</a:t>
          </a:r>
          <a:endParaRPr lang="en-US" sz="2800" dirty="0">
            <a:latin typeface="+mj-lt"/>
          </a:endParaRPr>
        </a:p>
      </dgm:t>
    </dgm:pt>
    <dgm:pt modelId="{0B6CE6DD-A2A6-48FC-AAC1-6177F6F5FF34}" type="parTrans" cxnId="{F48BDBA7-5AE7-4874-B6E2-B1D2A7665300}">
      <dgm:prSet/>
      <dgm:spPr/>
      <dgm:t>
        <a:bodyPr/>
        <a:lstStyle/>
        <a:p>
          <a:endParaRPr lang="en-US"/>
        </a:p>
      </dgm:t>
    </dgm:pt>
    <dgm:pt modelId="{2081FDA8-39A3-47D1-A9F9-8EE83DD4C709}" type="sibTrans" cxnId="{F48BDBA7-5AE7-4874-B6E2-B1D2A7665300}">
      <dgm:prSet/>
      <dgm:spPr/>
      <dgm:t>
        <a:bodyPr/>
        <a:lstStyle/>
        <a:p>
          <a:endParaRPr lang="en-US"/>
        </a:p>
      </dgm:t>
    </dgm:pt>
    <dgm:pt modelId="{2FD8BD6E-D272-42B8-A915-00ED4D03666B}">
      <dgm:prSet phldrT="[Text]"/>
      <dgm:spPr/>
      <dgm:t>
        <a:bodyPr/>
        <a:lstStyle/>
        <a:p>
          <a:endParaRPr lang="en-US" dirty="0"/>
        </a:p>
      </dgm:t>
    </dgm:pt>
    <dgm:pt modelId="{E3529BFD-6E28-4F5C-AA1E-D614F6C9CAA5}" type="parTrans" cxnId="{391CFC8B-F30B-4149-9FCB-08368A2F79A6}">
      <dgm:prSet/>
      <dgm:spPr/>
      <dgm:t>
        <a:bodyPr/>
        <a:lstStyle/>
        <a:p>
          <a:endParaRPr lang="en-US"/>
        </a:p>
      </dgm:t>
    </dgm:pt>
    <dgm:pt modelId="{6C7E5F0B-2EF8-4AA0-98E9-8D289D07212C}" type="sibTrans" cxnId="{391CFC8B-F30B-4149-9FCB-08368A2F79A6}">
      <dgm:prSet/>
      <dgm:spPr/>
      <dgm:t>
        <a:bodyPr/>
        <a:lstStyle/>
        <a:p>
          <a:endParaRPr lang="en-US"/>
        </a:p>
      </dgm:t>
    </dgm:pt>
    <dgm:pt modelId="{A3962A81-EB49-45C6-84F5-EF7EC92258DD}">
      <dgm:prSet phldrT="[Text]" custT="1"/>
      <dgm:spPr/>
      <dgm:t>
        <a:bodyPr/>
        <a:lstStyle/>
        <a:p>
          <a:r>
            <a:rPr lang="en-US" sz="3600" dirty="0" err="1"/>
            <a:t>Tema</a:t>
          </a:r>
          <a:r>
            <a:rPr lang="en-US" sz="4400" dirty="0"/>
            <a:t>:</a:t>
          </a:r>
        </a:p>
      </dgm:t>
    </dgm:pt>
    <dgm:pt modelId="{D0327B41-19F9-44BC-A6AD-1084902142D6}" type="parTrans" cxnId="{565A88A8-7692-427A-B193-5806479D992B}">
      <dgm:prSet/>
      <dgm:spPr/>
      <dgm:t>
        <a:bodyPr/>
        <a:lstStyle/>
        <a:p>
          <a:endParaRPr lang="en-US"/>
        </a:p>
      </dgm:t>
    </dgm:pt>
    <dgm:pt modelId="{52D2B5C0-64B4-4F33-898B-8040D2D8CF3B}" type="sibTrans" cxnId="{565A88A8-7692-427A-B193-5806479D992B}">
      <dgm:prSet/>
      <dgm:spPr/>
      <dgm:t>
        <a:bodyPr/>
        <a:lstStyle/>
        <a:p>
          <a:endParaRPr lang="en-US"/>
        </a:p>
      </dgm:t>
    </dgm:pt>
    <dgm:pt modelId="{C343C3D1-853D-47A2-B76D-CBA6EFECD39A}">
      <dgm:prSet phldrT="[Text]" custT="1"/>
      <dgm:spPr/>
      <dgm:t>
        <a:bodyPr/>
        <a:lstStyle/>
        <a:p>
          <a:pPr>
            <a:buFont typeface="Arial" panose="020B0604020202020204" pitchFamily="34" charset="0"/>
            <a:buNone/>
          </a:pPr>
          <a:endParaRPr lang="es-419" sz="4000" dirty="0">
            <a:effectLst/>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3000" dirty="0"/>
            <a:t>El </a:t>
          </a:r>
          <a:r>
            <a:rPr lang="en-US" sz="3000" dirty="0" err="1"/>
            <a:t>tiempo</a:t>
          </a:r>
          <a:r>
            <a:rPr lang="en-US" sz="3000" dirty="0"/>
            <a:t> y </a:t>
          </a:r>
          <a:r>
            <a:rPr lang="en-US" sz="3000" dirty="0" err="1"/>
            <a:t>el</a:t>
          </a:r>
          <a:r>
            <a:rPr lang="en-US" sz="3000" dirty="0"/>
            <a:t> </a:t>
          </a:r>
          <a:r>
            <a:rPr lang="en-US" sz="3000" dirty="0" err="1"/>
            <a:t>espacio</a:t>
          </a:r>
          <a:endParaRPr lang="en-US" sz="3000" dirty="0"/>
        </a:p>
      </dgm:t>
    </dgm:pt>
    <dgm:pt modelId="{C5780A92-A2C0-49F3-B75C-C16AEE896AAE}" type="parTrans" cxnId="{728B5071-A196-4210-8FCC-45BDA9760047}">
      <dgm:prSet/>
      <dgm:spPr/>
      <dgm:t>
        <a:bodyPr/>
        <a:lstStyle/>
        <a:p>
          <a:endParaRPr lang="en-US"/>
        </a:p>
      </dgm:t>
    </dgm:pt>
    <dgm:pt modelId="{B05739E4-3FB6-49B1-8461-986935CBC050}" type="sibTrans" cxnId="{728B5071-A196-4210-8FCC-45BDA9760047}">
      <dgm:prSet/>
      <dgm:spPr/>
      <dgm:t>
        <a:bodyPr/>
        <a:lstStyle/>
        <a:p>
          <a:endParaRPr lang="en-US"/>
        </a:p>
      </dgm:t>
    </dgm:pt>
    <dgm:pt modelId="{E55212AC-9268-4FE4-AA52-3E27B99D2289}">
      <dgm:prSet phldrT="[Text]"/>
      <dgm:spPr/>
      <dgm:t>
        <a:bodyPr/>
        <a:lstStyle/>
        <a:p>
          <a:endParaRPr lang="en-US" dirty="0"/>
        </a:p>
      </dgm:t>
    </dgm:pt>
    <dgm:pt modelId="{4039D239-83F4-4C38-AA9C-73BD8DD4E609}" type="parTrans" cxnId="{C015ABC0-6524-4EB1-A516-6928AB40C9B2}">
      <dgm:prSet/>
      <dgm:spPr/>
      <dgm:t>
        <a:bodyPr/>
        <a:lstStyle/>
        <a:p>
          <a:endParaRPr lang="en-US"/>
        </a:p>
      </dgm:t>
    </dgm:pt>
    <dgm:pt modelId="{25732756-8B2C-479D-9754-E591F5E3EDF6}" type="sibTrans" cxnId="{C015ABC0-6524-4EB1-A516-6928AB40C9B2}">
      <dgm:prSet/>
      <dgm:spPr/>
      <dgm:t>
        <a:bodyPr/>
        <a:lstStyle/>
        <a:p>
          <a:endParaRPr lang="en-US"/>
        </a:p>
      </dgm:t>
    </dgm:pt>
    <dgm:pt modelId="{984071B3-780F-4CE4-9EB9-1E4F79CA484F}">
      <dgm:prSet phldrT="[Text]" custT="1"/>
      <dgm:spPr/>
      <dgm:t>
        <a:bodyPr/>
        <a:lstStyle/>
        <a:p>
          <a:r>
            <a:rPr lang="en-US" sz="3600" dirty="0" err="1"/>
            <a:t>Conceptos</a:t>
          </a:r>
          <a:r>
            <a:rPr lang="en-US" sz="3600" dirty="0"/>
            <a:t>:</a:t>
          </a:r>
        </a:p>
      </dgm:t>
    </dgm:pt>
    <dgm:pt modelId="{66E2A653-E77F-4736-9BC4-73DC25EB6591}" type="parTrans" cxnId="{98E9837F-6673-4FC9-8E91-21DA685F0D34}">
      <dgm:prSet/>
      <dgm:spPr/>
      <dgm:t>
        <a:bodyPr/>
        <a:lstStyle/>
        <a:p>
          <a:endParaRPr lang="en-US"/>
        </a:p>
      </dgm:t>
    </dgm:pt>
    <dgm:pt modelId="{5B154C37-F26B-472A-B5C6-CC688A7773FA}" type="sibTrans" cxnId="{98E9837F-6673-4FC9-8E91-21DA685F0D34}">
      <dgm:prSet/>
      <dgm:spPr/>
      <dgm:t>
        <a:bodyPr/>
        <a:lstStyle/>
        <a:p>
          <a:endParaRPr lang="en-US"/>
        </a:p>
      </dgm:t>
    </dgm:pt>
    <dgm:pt modelId="{863625FB-FE80-4EA9-A03D-B92F410FD417}">
      <dgm:prSet phldrT="[Text]"/>
      <dgm:spPr/>
      <dgm:t>
        <a:bodyPr/>
        <a:lstStyle/>
        <a:p>
          <a:r>
            <a:rPr lang="en-US" dirty="0"/>
            <a:t>Carpe diem, Memento mori</a:t>
          </a:r>
        </a:p>
      </dgm:t>
    </dgm:pt>
    <dgm:pt modelId="{73155A6D-907B-450F-9D0B-DBDA000DB458}" type="parTrans" cxnId="{9D29F793-DA30-4365-86CF-5D29F280F921}">
      <dgm:prSet/>
      <dgm:spPr/>
      <dgm:t>
        <a:bodyPr/>
        <a:lstStyle/>
        <a:p>
          <a:endParaRPr lang="en-US"/>
        </a:p>
      </dgm:t>
    </dgm:pt>
    <dgm:pt modelId="{D63B25DC-2FC8-4077-9390-7E399CF9C67F}" type="sibTrans" cxnId="{9D29F793-DA30-4365-86CF-5D29F280F921}">
      <dgm:prSet/>
      <dgm:spPr/>
      <dgm:t>
        <a:bodyPr/>
        <a:lstStyle/>
        <a:p>
          <a:endParaRPr lang="en-US"/>
        </a:p>
      </dgm:t>
    </dgm:pt>
    <dgm:pt modelId="{A57A449F-0568-41B4-B19D-F59B60F8A1D6}">
      <dgm:prSet phldrT="[Text]"/>
      <dgm:spPr/>
      <dgm:t>
        <a:bodyPr/>
        <a:lstStyle/>
        <a:p>
          <a:endParaRPr lang="en-US" dirty="0"/>
        </a:p>
      </dgm:t>
    </dgm:pt>
    <dgm:pt modelId="{0AB22B6F-ACFB-469F-AB8C-063D8210E29E}" type="parTrans" cxnId="{9E8E6AC1-E8A9-4432-BE89-0EE2E1B985FA}">
      <dgm:prSet/>
      <dgm:spPr/>
      <dgm:t>
        <a:bodyPr/>
        <a:lstStyle/>
        <a:p>
          <a:endParaRPr lang="en-US"/>
        </a:p>
      </dgm:t>
    </dgm:pt>
    <dgm:pt modelId="{04C43E28-C68D-4DB0-A582-B58A9BF500BC}" type="sibTrans" cxnId="{9E8E6AC1-E8A9-4432-BE89-0EE2E1B985FA}">
      <dgm:prSet/>
      <dgm:spPr/>
      <dgm:t>
        <a:bodyPr/>
        <a:lstStyle/>
        <a:p>
          <a:endParaRPr lang="en-US"/>
        </a:p>
      </dgm:t>
    </dgm:pt>
    <dgm:pt modelId="{78F2B8E2-44D8-449B-9736-92D6BDF68A43}">
      <dgm:prSet phldrT="[Text]" custT="1"/>
      <dgm:spPr/>
      <dgm:t>
        <a:bodyPr/>
        <a:lstStyle/>
        <a:p>
          <a:r>
            <a:rPr lang="en-US" sz="3600" dirty="0" err="1"/>
            <a:t>Contextos</a:t>
          </a:r>
          <a:r>
            <a:rPr lang="en-US" sz="3600" dirty="0"/>
            <a:t>:</a:t>
          </a:r>
        </a:p>
      </dgm:t>
    </dgm:pt>
    <dgm:pt modelId="{4B0C8457-F743-4604-AF15-7006A431331A}" type="sibTrans" cxnId="{C1D02083-216F-4CA4-80A8-FDD539A908BA}">
      <dgm:prSet/>
      <dgm:spPr/>
      <dgm:t>
        <a:bodyPr/>
        <a:lstStyle/>
        <a:p>
          <a:endParaRPr lang="es-419"/>
        </a:p>
      </dgm:t>
    </dgm:pt>
    <dgm:pt modelId="{419A3CA6-050F-4A52-9B32-49E76D8A5D85}" type="parTrans" cxnId="{C1D02083-216F-4CA4-80A8-FDD539A908BA}">
      <dgm:prSet/>
      <dgm:spPr/>
      <dgm:t>
        <a:bodyPr/>
        <a:lstStyle/>
        <a:p>
          <a:endParaRPr lang="es-419"/>
        </a:p>
      </dgm:t>
    </dgm:pt>
    <dgm:pt modelId="{754C4E62-11F5-49E9-BAB1-728A6B3E3425}" type="pres">
      <dgm:prSet presAssocID="{65705FE0-AF93-4B48-BAF7-118701416AE8}" presName="Name0" presStyleCnt="0">
        <dgm:presLayoutVars>
          <dgm:chMax/>
          <dgm:chPref val="3"/>
          <dgm:dir/>
          <dgm:animOne val="branch"/>
          <dgm:animLvl val="lvl"/>
        </dgm:presLayoutVars>
      </dgm:prSet>
      <dgm:spPr/>
    </dgm:pt>
    <dgm:pt modelId="{A7243C8B-7BD2-4B14-8623-D0252608257B}" type="pres">
      <dgm:prSet presAssocID="{640008D1-1104-4CD7-9794-1700AAA8AA93}" presName="composite" presStyleCnt="0"/>
      <dgm:spPr/>
    </dgm:pt>
    <dgm:pt modelId="{0EE180FE-DB03-4BA7-8E62-AD408CDE9397}" type="pres">
      <dgm:prSet presAssocID="{640008D1-1104-4CD7-9794-1700AAA8AA93}" presName="FirstChild" presStyleLbl="revTx" presStyleIdx="0" presStyleCnt="7" custLinFactNeighborX="0" custLinFactNeighborY="12898">
        <dgm:presLayoutVars>
          <dgm:chMax val="0"/>
          <dgm:chPref val="0"/>
          <dgm:bulletEnabled val="1"/>
        </dgm:presLayoutVars>
      </dgm:prSet>
      <dgm:spPr/>
    </dgm:pt>
    <dgm:pt modelId="{1150A5F4-EE77-4CDA-94D6-F85236EEFC42}" type="pres">
      <dgm:prSet presAssocID="{640008D1-1104-4CD7-9794-1700AAA8AA93}" presName="Parent" presStyleLbl="alignNode1" presStyleIdx="0" presStyleCnt="4">
        <dgm:presLayoutVars>
          <dgm:chMax val="3"/>
          <dgm:chPref val="3"/>
          <dgm:bulletEnabled val="1"/>
        </dgm:presLayoutVars>
      </dgm:prSet>
      <dgm:spPr/>
    </dgm:pt>
    <dgm:pt modelId="{2AAB42DD-ED12-45FE-AAB8-55B01987ADEE}" type="pres">
      <dgm:prSet presAssocID="{640008D1-1104-4CD7-9794-1700AAA8AA93}" presName="Accent" presStyleLbl="parChTrans1D1" presStyleIdx="0" presStyleCnt="4"/>
      <dgm:spPr/>
    </dgm:pt>
    <dgm:pt modelId="{641B860B-2F19-49DD-BA04-9E9E80F1759A}" type="pres">
      <dgm:prSet presAssocID="{640008D1-1104-4CD7-9794-1700AAA8AA93}" presName="Child" presStyleLbl="revTx" presStyleIdx="1" presStyleCnt="7">
        <dgm:presLayoutVars>
          <dgm:chMax val="0"/>
          <dgm:chPref val="0"/>
          <dgm:bulletEnabled val="1"/>
        </dgm:presLayoutVars>
      </dgm:prSet>
      <dgm:spPr/>
    </dgm:pt>
    <dgm:pt modelId="{645F3FFA-1A54-43BD-BDE8-B98DD144A385}" type="pres">
      <dgm:prSet presAssocID="{ABCF5368-DAF6-4A04-8FE0-F69A0FCA3F8D}" presName="sibTrans" presStyleCnt="0"/>
      <dgm:spPr/>
    </dgm:pt>
    <dgm:pt modelId="{CAEB579F-1F4F-4013-AB79-EB58011CCEC3}" type="pres">
      <dgm:prSet presAssocID="{A3962A81-EB49-45C6-84F5-EF7EC92258DD}" presName="composite" presStyleCnt="0"/>
      <dgm:spPr/>
    </dgm:pt>
    <dgm:pt modelId="{5CBE4250-DDFF-44D4-A0B9-4AB8931DAAE8}" type="pres">
      <dgm:prSet presAssocID="{A3962A81-EB49-45C6-84F5-EF7EC92258DD}" presName="FirstChild" presStyleLbl="revTx" presStyleIdx="2" presStyleCnt="7" custLinFactNeighborX="0" custLinFactNeighborY="23953">
        <dgm:presLayoutVars>
          <dgm:chMax val="0"/>
          <dgm:chPref val="0"/>
          <dgm:bulletEnabled val="1"/>
        </dgm:presLayoutVars>
      </dgm:prSet>
      <dgm:spPr/>
    </dgm:pt>
    <dgm:pt modelId="{E44E6DDC-FD25-4A7A-9133-257D802A4F28}" type="pres">
      <dgm:prSet presAssocID="{A3962A81-EB49-45C6-84F5-EF7EC92258DD}" presName="Parent" presStyleLbl="alignNode1" presStyleIdx="1" presStyleCnt="4">
        <dgm:presLayoutVars>
          <dgm:chMax val="3"/>
          <dgm:chPref val="3"/>
          <dgm:bulletEnabled val="1"/>
        </dgm:presLayoutVars>
      </dgm:prSet>
      <dgm:spPr/>
    </dgm:pt>
    <dgm:pt modelId="{5EB5D3D5-D263-41DA-AE50-E0446F6E0464}" type="pres">
      <dgm:prSet presAssocID="{A3962A81-EB49-45C6-84F5-EF7EC92258DD}" presName="Accent" presStyleLbl="parChTrans1D1" presStyleIdx="1" presStyleCnt="4"/>
      <dgm:spPr/>
    </dgm:pt>
    <dgm:pt modelId="{C995FD61-0CE5-4DA4-BBD0-5902EF36B083}" type="pres">
      <dgm:prSet presAssocID="{A3962A81-EB49-45C6-84F5-EF7EC92258DD}" presName="Child" presStyleLbl="revTx" presStyleIdx="3" presStyleCnt="7">
        <dgm:presLayoutVars>
          <dgm:chMax val="0"/>
          <dgm:chPref val="0"/>
          <dgm:bulletEnabled val="1"/>
        </dgm:presLayoutVars>
      </dgm:prSet>
      <dgm:spPr/>
    </dgm:pt>
    <dgm:pt modelId="{B1284700-F080-4FE7-A485-87F653DB1C29}" type="pres">
      <dgm:prSet presAssocID="{52D2B5C0-64B4-4F33-898B-8040D2D8CF3B}" presName="sibTrans" presStyleCnt="0"/>
      <dgm:spPr/>
    </dgm:pt>
    <dgm:pt modelId="{4C11A6BE-B23E-4D53-96DE-3B9395225F3F}" type="pres">
      <dgm:prSet presAssocID="{984071B3-780F-4CE4-9EB9-1E4F79CA484F}" presName="composite" presStyleCnt="0"/>
      <dgm:spPr/>
    </dgm:pt>
    <dgm:pt modelId="{B568BA0E-0716-4780-A270-AC7C60E064F2}" type="pres">
      <dgm:prSet presAssocID="{984071B3-780F-4CE4-9EB9-1E4F79CA484F}" presName="FirstChild" presStyleLbl="revTx" presStyleIdx="4" presStyleCnt="7" custScaleX="96618" custScaleY="115737" custLinFactNeighborX="296" custLinFactNeighborY="1843">
        <dgm:presLayoutVars>
          <dgm:chMax val="0"/>
          <dgm:chPref val="0"/>
          <dgm:bulletEnabled val="1"/>
        </dgm:presLayoutVars>
      </dgm:prSet>
      <dgm:spPr/>
    </dgm:pt>
    <dgm:pt modelId="{D382A6FD-64F4-4DA1-9048-6024F65AEE00}" type="pres">
      <dgm:prSet presAssocID="{984071B3-780F-4CE4-9EB9-1E4F79CA484F}" presName="Parent" presStyleLbl="alignNode1" presStyleIdx="2" presStyleCnt="4" custScaleX="106907" custScaleY="113194" custLinFactNeighborX="1983" custLinFactNeighborY="-1937">
        <dgm:presLayoutVars>
          <dgm:chMax val="3"/>
          <dgm:chPref val="3"/>
          <dgm:bulletEnabled val="1"/>
        </dgm:presLayoutVars>
      </dgm:prSet>
      <dgm:spPr/>
    </dgm:pt>
    <dgm:pt modelId="{3A202E5A-3F4C-4A85-A751-46A476A1B2E7}" type="pres">
      <dgm:prSet presAssocID="{984071B3-780F-4CE4-9EB9-1E4F79CA484F}" presName="Accent" presStyleLbl="parChTrans1D1" presStyleIdx="2" presStyleCnt="4" custSzY="45720" custScaleX="100000" custLinFactY="41112" custLinFactNeighborX="-699" custLinFactNeighborY="100000"/>
      <dgm:spPr/>
    </dgm:pt>
    <dgm:pt modelId="{189D0994-E954-4098-9E32-22E9F3EEB122}" type="pres">
      <dgm:prSet presAssocID="{984071B3-780F-4CE4-9EB9-1E4F79CA484F}" presName="Child" presStyleLbl="revTx" presStyleIdx="5" presStyleCnt="7" custScaleY="100324">
        <dgm:presLayoutVars>
          <dgm:chMax val="0"/>
          <dgm:chPref val="0"/>
          <dgm:bulletEnabled val="1"/>
        </dgm:presLayoutVars>
      </dgm:prSet>
      <dgm:spPr/>
    </dgm:pt>
    <dgm:pt modelId="{9FD63153-B0D6-4485-807D-11C160DB09C6}" type="pres">
      <dgm:prSet presAssocID="{5B154C37-F26B-472A-B5C6-CC688A7773FA}" presName="sibTrans" presStyleCnt="0"/>
      <dgm:spPr/>
    </dgm:pt>
    <dgm:pt modelId="{62DE3175-F865-434A-8646-0B269F02EEB5}" type="pres">
      <dgm:prSet presAssocID="{78F2B8E2-44D8-449B-9736-92D6BDF68A43}" presName="composite" presStyleCnt="0"/>
      <dgm:spPr/>
    </dgm:pt>
    <dgm:pt modelId="{FDBAA7CC-601D-4B31-98A0-4AB1204967CB}" type="pres">
      <dgm:prSet presAssocID="{78F2B8E2-44D8-449B-9736-92D6BDF68A43}" presName="FirstChild" presStyleLbl="revTx" presStyleIdx="6" presStyleCnt="7">
        <dgm:presLayoutVars>
          <dgm:chMax val="0"/>
          <dgm:chPref val="0"/>
          <dgm:bulletEnabled val="1"/>
        </dgm:presLayoutVars>
      </dgm:prSet>
      <dgm:spPr/>
    </dgm:pt>
    <dgm:pt modelId="{BEB9629A-BC81-42D9-AD7A-82A73B46C28D}" type="pres">
      <dgm:prSet presAssocID="{78F2B8E2-44D8-449B-9736-92D6BDF68A43}" presName="Parent" presStyleLbl="alignNode1" presStyleIdx="3" presStyleCnt="4" custScaleX="106907" custScaleY="113194" custLinFactNeighborX="1983" custLinFactNeighborY="-1937">
        <dgm:presLayoutVars>
          <dgm:chMax val="3"/>
          <dgm:chPref val="3"/>
          <dgm:bulletEnabled val="1"/>
        </dgm:presLayoutVars>
      </dgm:prSet>
      <dgm:spPr/>
    </dgm:pt>
    <dgm:pt modelId="{A8507F35-CA8A-44E3-8CB3-19E3901AAE9E}" type="pres">
      <dgm:prSet presAssocID="{78F2B8E2-44D8-449B-9736-92D6BDF68A43}" presName="Accent" presStyleLbl="parChTrans1D1" presStyleIdx="3" presStyleCnt="4"/>
      <dgm:spPr/>
    </dgm:pt>
  </dgm:ptLst>
  <dgm:cxnLst>
    <dgm:cxn modelId="{1781E204-EB33-4037-AE43-FAEE3D9EA2FD}" type="presOf" srcId="{78F2B8E2-44D8-449B-9736-92D6BDF68A43}" destId="{BEB9629A-BC81-42D9-AD7A-82A73B46C28D}" srcOrd="0" destOrd="0" presId="urn:microsoft.com/office/officeart/2011/layout/TabList"/>
    <dgm:cxn modelId="{C5870413-93B1-4318-8F44-3D205C92C806}" type="presOf" srcId="{863625FB-FE80-4EA9-A03D-B92F410FD417}" destId="{B568BA0E-0716-4780-A270-AC7C60E064F2}" srcOrd="0" destOrd="0" presId="urn:microsoft.com/office/officeart/2011/layout/TabList"/>
    <dgm:cxn modelId="{A889846D-2996-4795-A528-C03FB939A9C2}" type="presOf" srcId="{A3962A81-EB49-45C6-84F5-EF7EC92258DD}" destId="{E44E6DDC-FD25-4A7A-9133-257D802A4F28}" srcOrd="0" destOrd="0" presId="urn:microsoft.com/office/officeart/2011/layout/TabList"/>
    <dgm:cxn modelId="{728B5071-A196-4210-8FCC-45BDA9760047}" srcId="{A3962A81-EB49-45C6-84F5-EF7EC92258DD}" destId="{C343C3D1-853D-47A2-B76D-CBA6EFECD39A}" srcOrd="0" destOrd="0" parTransId="{C5780A92-A2C0-49F3-B75C-C16AEE896AAE}" sibTransId="{B05739E4-3FB6-49B1-8461-986935CBC050}"/>
    <dgm:cxn modelId="{76EE0B56-D834-4C0C-B3D3-AB874527328F}" type="presOf" srcId="{640008D1-1104-4CD7-9794-1700AAA8AA93}" destId="{1150A5F4-EE77-4CDA-94D6-F85236EEFC42}" srcOrd="0" destOrd="0" presId="urn:microsoft.com/office/officeart/2011/layout/TabList"/>
    <dgm:cxn modelId="{98E9837F-6673-4FC9-8E91-21DA685F0D34}" srcId="{65705FE0-AF93-4B48-BAF7-118701416AE8}" destId="{984071B3-780F-4CE4-9EB9-1E4F79CA484F}" srcOrd="2" destOrd="0" parTransId="{66E2A653-E77F-4736-9BC4-73DC25EB6591}" sibTransId="{5B154C37-F26B-472A-B5C6-CC688A7773FA}"/>
    <dgm:cxn modelId="{C1D02083-216F-4CA4-80A8-FDD539A908BA}" srcId="{65705FE0-AF93-4B48-BAF7-118701416AE8}" destId="{78F2B8E2-44D8-449B-9736-92D6BDF68A43}" srcOrd="3" destOrd="0" parTransId="{419A3CA6-050F-4A52-9B32-49E76D8A5D85}" sibTransId="{4B0C8457-F743-4604-AF15-7006A431331A}"/>
    <dgm:cxn modelId="{15C21887-CD48-449F-BE73-EBAD3BF06E0D}" type="presOf" srcId="{C343C3D1-853D-47A2-B76D-CBA6EFECD39A}" destId="{5CBE4250-DDFF-44D4-A0B9-4AB8931DAAE8}" srcOrd="0" destOrd="0" presId="urn:microsoft.com/office/officeart/2011/layout/TabList"/>
    <dgm:cxn modelId="{F4452888-F325-4F55-BE2D-8701F07EE32B}" srcId="{65705FE0-AF93-4B48-BAF7-118701416AE8}" destId="{640008D1-1104-4CD7-9794-1700AAA8AA93}" srcOrd="0" destOrd="0" parTransId="{7527ECB2-CC48-4744-9E92-F12BB2AAB040}" sibTransId="{ABCF5368-DAF6-4A04-8FE0-F69A0FCA3F8D}"/>
    <dgm:cxn modelId="{391CFC8B-F30B-4149-9FCB-08368A2F79A6}" srcId="{640008D1-1104-4CD7-9794-1700AAA8AA93}" destId="{2FD8BD6E-D272-42B8-A915-00ED4D03666B}" srcOrd="1" destOrd="0" parTransId="{E3529BFD-6E28-4F5C-AA1E-D614F6C9CAA5}" sibTransId="{6C7E5F0B-2EF8-4AA0-98E9-8D289D07212C}"/>
    <dgm:cxn modelId="{9D29F793-DA30-4365-86CF-5D29F280F921}" srcId="{984071B3-780F-4CE4-9EB9-1E4F79CA484F}" destId="{863625FB-FE80-4EA9-A03D-B92F410FD417}" srcOrd="0" destOrd="0" parTransId="{73155A6D-907B-450F-9D0B-DBDA000DB458}" sibTransId="{D63B25DC-2FC8-4077-9390-7E399CF9C67F}"/>
    <dgm:cxn modelId="{F48BDBA7-5AE7-4874-B6E2-B1D2A7665300}" srcId="{640008D1-1104-4CD7-9794-1700AAA8AA93}" destId="{047CC675-E510-4A2A-BF3A-5E53C8B476AE}" srcOrd="0" destOrd="0" parTransId="{0B6CE6DD-A2A6-48FC-AAC1-6177F6F5FF34}" sibTransId="{2081FDA8-39A3-47D1-A9F9-8EE83DD4C709}"/>
    <dgm:cxn modelId="{565A88A8-7692-427A-B193-5806479D992B}" srcId="{65705FE0-AF93-4B48-BAF7-118701416AE8}" destId="{A3962A81-EB49-45C6-84F5-EF7EC92258DD}" srcOrd="1" destOrd="0" parTransId="{D0327B41-19F9-44BC-A6AD-1084902142D6}" sibTransId="{52D2B5C0-64B4-4F33-898B-8040D2D8CF3B}"/>
    <dgm:cxn modelId="{79CEF2B8-5394-459E-8628-0D5A587978B5}" type="presOf" srcId="{2FD8BD6E-D272-42B8-A915-00ED4D03666B}" destId="{641B860B-2F19-49DD-BA04-9E9E80F1759A}" srcOrd="0" destOrd="0" presId="urn:microsoft.com/office/officeart/2011/layout/TabList"/>
    <dgm:cxn modelId="{C015ABC0-6524-4EB1-A516-6928AB40C9B2}" srcId="{A3962A81-EB49-45C6-84F5-EF7EC92258DD}" destId="{E55212AC-9268-4FE4-AA52-3E27B99D2289}" srcOrd="1" destOrd="0" parTransId="{4039D239-83F4-4C38-AA9C-73BD8DD4E609}" sibTransId="{25732756-8B2C-479D-9754-E591F5E3EDF6}"/>
    <dgm:cxn modelId="{9E8E6AC1-E8A9-4432-BE89-0EE2E1B985FA}" srcId="{984071B3-780F-4CE4-9EB9-1E4F79CA484F}" destId="{A57A449F-0568-41B4-B19D-F59B60F8A1D6}" srcOrd="1" destOrd="0" parTransId="{0AB22B6F-ACFB-469F-AB8C-063D8210E29E}" sibTransId="{04C43E28-C68D-4DB0-A582-B58A9BF500BC}"/>
    <dgm:cxn modelId="{092CA2C4-7AFA-4EEB-BD07-A2FCBD9599A8}" type="presOf" srcId="{A57A449F-0568-41B4-B19D-F59B60F8A1D6}" destId="{189D0994-E954-4098-9E32-22E9F3EEB122}" srcOrd="0" destOrd="0" presId="urn:microsoft.com/office/officeart/2011/layout/TabList"/>
    <dgm:cxn modelId="{16BE65D9-2A7A-4A2F-AF62-7E83589B0B92}" type="presOf" srcId="{047CC675-E510-4A2A-BF3A-5E53C8B476AE}" destId="{0EE180FE-DB03-4BA7-8E62-AD408CDE9397}" srcOrd="0" destOrd="0" presId="urn:microsoft.com/office/officeart/2011/layout/TabList"/>
    <dgm:cxn modelId="{3E6617E4-3964-483A-90E3-B59554ABA71D}" type="presOf" srcId="{984071B3-780F-4CE4-9EB9-1E4F79CA484F}" destId="{D382A6FD-64F4-4DA1-9048-6024F65AEE00}" srcOrd="0" destOrd="0" presId="urn:microsoft.com/office/officeart/2011/layout/TabList"/>
    <dgm:cxn modelId="{49E772F8-3A1F-4790-81C5-25728E21FB14}" type="presOf" srcId="{65705FE0-AF93-4B48-BAF7-118701416AE8}" destId="{754C4E62-11F5-49E9-BAB1-728A6B3E3425}" srcOrd="0" destOrd="0" presId="urn:microsoft.com/office/officeart/2011/layout/TabList"/>
    <dgm:cxn modelId="{C831C6FF-A7A2-4815-80CB-2DFE90C5A1CA}" type="presOf" srcId="{E55212AC-9268-4FE4-AA52-3E27B99D2289}" destId="{C995FD61-0CE5-4DA4-BBD0-5902EF36B083}" srcOrd="0" destOrd="0" presId="urn:microsoft.com/office/officeart/2011/layout/TabList"/>
    <dgm:cxn modelId="{DC6F1014-B8D3-401B-AC7F-57F217A583D7}" type="presParOf" srcId="{754C4E62-11F5-49E9-BAB1-728A6B3E3425}" destId="{A7243C8B-7BD2-4B14-8623-D0252608257B}" srcOrd="0" destOrd="0" presId="urn:microsoft.com/office/officeart/2011/layout/TabList"/>
    <dgm:cxn modelId="{80F31DC5-5941-4498-B8B7-EFE2B2E1EB16}" type="presParOf" srcId="{A7243C8B-7BD2-4B14-8623-D0252608257B}" destId="{0EE180FE-DB03-4BA7-8E62-AD408CDE9397}" srcOrd="0" destOrd="0" presId="urn:microsoft.com/office/officeart/2011/layout/TabList"/>
    <dgm:cxn modelId="{8E52A097-CFF1-46A2-A990-F5FB57EA2F50}" type="presParOf" srcId="{A7243C8B-7BD2-4B14-8623-D0252608257B}" destId="{1150A5F4-EE77-4CDA-94D6-F85236EEFC42}" srcOrd="1" destOrd="0" presId="urn:microsoft.com/office/officeart/2011/layout/TabList"/>
    <dgm:cxn modelId="{EED14BFC-8A90-43AA-8A42-A497900080EF}" type="presParOf" srcId="{A7243C8B-7BD2-4B14-8623-D0252608257B}" destId="{2AAB42DD-ED12-45FE-AAB8-55B01987ADEE}" srcOrd="2" destOrd="0" presId="urn:microsoft.com/office/officeart/2011/layout/TabList"/>
    <dgm:cxn modelId="{9752069B-016B-435E-ACE7-E9BEEC1E8202}" type="presParOf" srcId="{754C4E62-11F5-49E9-BAB1-728A6B3E3425}" destId="{641B860B-2F19-49DD-BA04-9E9E80F1759A}" srcOrd="1" destOrd="0" presId="urn:microsoft.com/office/officeart/2011/layout/TabList"/>
    <dgm:cxn modelId="{CE55FC6E-A30B-4222-9CEA-9B1C09D2F31E}" type="presParOf" srcId="{754C4E62-11F5-49E9-BAB1-728A6B3E3425}" destId="{645F3FFA-1A54-43BD-BDE8-B98DD144A385}" srcOrd="2" destOrd="0" presId="urn:microsoft.com/office/officeart/2011/layout/TabList"/>
    <dgm:cxn modelId="{B3BEB27B-0605-4C3C-91B7-1C310A5A27B5}" type="presParOf" srcId="{754C4E62-11F5-49E9-BAB1-728A6B3E3425}" destId="{CAEB579F-1F4F-4013-AB79-EB58011CCEC3}" srcOrd="3" destOrd="0" presId="urn:microsoft.com/office/officeart/2011/layout/TabList"/>
    <dgm:cxn modelId="{2134EF37-581F-43E9-8A0C-54CCB8DCD583}" type="presParOf" srcId="{CAEB579F-1F4F-4013-AB79-EB58011CCEC3}" destId="{5CBE4250-DDFF-44D4-A0B9-4AB8931DAAE8}" srcOrd="0" destOrd="0" presId="urn:microsoft.com/office/officeart/2011/layout/TabList"/>
    <dgm:cxn modelId="{84B1BCBB-AA07-46F7-B5D3-B985F2B91CBB}" type="presParOf" srcId="{CAEB579F-1F4F-4013-AB79-EB58011CCEC3}" destId="{E44E6DDC-FD25-4A7A-9133-257D802A4F28}" srcOrd="1" destOrd="0" presId="urn:microsoft.com/office/officeart/2011/layout/TabList"/>
    <dgm:cxn modelId="{284000E2-73E1-46D9-828A-F4028458A366}" type="presParOf" srcId="{CAEB579F-1F4F-4013-AB79-EB58011CCEC3}" destId="{5EB5D3D5-D263-41DA-AE50-E0446F6E0464}" srcOrd="2" destOrd="0" presId="urn:microsoft.com/office/officeart/2011/layout/TabList"/>
    <dgm:cxn modelId="{75E88EFF-BD2A-4DC7-99E7-B1306F71C072}" type="presParOf" srcId="{754C4E62-11F5-49E9-BAB1-728A6B3E3425}" destId="{C995FD61-0CE5-4DA4-BBD0-5902EF36B083}" srcOrd="4" destOrd="0" presId="urn:microsoft.com/office/officeart/2011/layout/TabList"/>
    <dgm:cxn modelId="{0BF93DD4-3CC9-421D-A09C-898B03A2C1D4}" type="presParOf" srcId="{754C4E62-11F5-49E9-BAB1-728A6B3E3425}" destId="{B1284700-F080-4FE7-A485-87F653DB1C29}" srcOrd="5" destOrd="0" presId="urn:microsoft.com/office/officeart/2011/layout/TabList"/>
    <dgm:cxn modelId="{96F6A6C3-41E1-43D0-BE60-D9CDEE55E125}" type="presParOf" srcId="{754C4E62-11F5-49E9-BAB1-728A6B3E3425}" destId="{4C11A6BE-B23E-4D53-96DE-3B9395225F3F}" srcOrd="6" destOrd="0" presId="urn:microsoft.com/office/officeart/2011/layout/TabList"/>
    <dgm:cxn modelId="{A2D5C38E-C2A2-4580-B22C-FD0F3F990FF4}" type="presParOf" srcId="{4C11A6BE-B23E-4D53-96DE-3B9395225F3F}" destId="{B568BA0E-0716-4780-A270-AC7C60E064F2}" srcOrd="0" destOrd="0" presId="urn:microsoft.com/office/officeart/2011/layout/TabList"/>
    <dgm:cxn modelId="{02DEDB9A-11D9-405A-A223-C6B0F1BD1849}" type="presParOf" srcId="{4C11A6BE-B23E-4D53-96DE-3B9395225F3F}" destId="{D382A6FD-64F4-4DA1-9048-6024F65AEE00}" srcOrd="1" destOrd="0" presId="urn:microsoft.com/office/officeart/2011/layout/TabList"/>
    <dgm:cxn modelId="{4C1C1DD3-165B-4AB4-981A-14CBEFDE41AB}" type="presParOf" srcId="{4C11A6BE-B23E-4D53-96DE-3B9395225F3F}" destId="{3A202E5A-3F4C-4A85-A751-46A476A1B2E7}" srcOrd="2" destOrd="0" presId="urn:microsoft.com/office/officeart/2011/layout/TabList"/>
    <dgm:cxn modelId="{797EFA52-6BBD-4521-AF32-72E799BB44AD}" type="presParOf" srcId="{754C4E62-11F5-49E9-BAB1-728A6B3E3425}" destId="{189D0994-E954-4098-9E32-22E9F3EEB122}" srcOrd="7" destOrd="0" presId="urn:microsoft.com/office/officeart/2011/layout/TabList"/>
    <dgm:cxn modelId="{DF2F1ED2-1481-49E3-ADDC-BE06E6A3EC64}" type="presParOf" srcId="{754C4E62-11F5-49E9-BAB1-728A6B3E3425}" destId="{9FD63153-B0D6-4485-807D-11C160DB09C6}" srcOrd="8" destOrd="0" presId="urn:microsoft.com/office/officeart/2011/layout/TabList"/>
    <dgm:cxn modelId="{E4A3E83A-09B5-4E78-8A47-5498CCC34A15}" type="presParOf" srcId="{754C4E62-11F5-49E9-BAB1-728A6B3E3425}" destId="{62DE3175-F865-434A-8646-0B269F02EEB5}" srcOrd="9" destOrd="0" presId="urn:microsoft.com/office/officeart/2011/layout/TabList"/>
    <dgm:cxn modelId="{E27C963A-C2CE-4692-A1EA-F67CFE724071}" type="presParOf" srcId="{62DE3175-F865-434A-8646-0B269F02EEB5}" destId="{FDBAA7CC-601D-4B31-98A0-4AB1204967CB}" srcOrd="0" destOrd="0" presId="urn:microsoft.com/office/officeart/2011/layout/TabList"/>
    <dgm:cxn modelId="{8FFA6EEF-CA4D-496F-8303-29FA5017A48E}" type="presParOf" srcId="{62DE3175-F865-434A-8646-0B269F02EEB5}" destId="{BEB9629A-BC81-42D9-AD7A-82A73B46C28D}" srcOrd="1" destOrd="0" presId="urn:microsoft.com/office/officeart/2011/layout/TabList"/>
    <dgm:cxn modelId="{CE8EF18A-3EA8-44FE-8456-CE6835C098D2}" type="presParOf" srcId="{62DE3175-F865-434A-8646-0B269F02EEB5}" destId="{A8507F35-CA8A-44E3-8CB3-19E3901AAE9E}" srcOrd="2"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F78ECE-1810-4A4F-A355-31E948AA8C3D}" type="doc">
      <dgm:prSet loTypeId="urn:microsoft.com/office/officeart/2005/8/layout/orgChart1" loCatId="hierarchy" qsTypeId="urn:microsoft.com/office/officeart/2005/8/quickstyle/simple3" qsCatId="simple" csTypeId="urn:microsoft.com/office/officeart/2005/8/colors/accent1_2" csCatId="accent1" phldr="1"/>
      <dgm:spPr/>
      <dgm:t>
        <a:bodyPr/>
        <a:lstStyle/>
        <a:p>
          <a:endParaRPr lang="en-US"/>
        </a:p>
      </dgm:t>
    </dgm:pt>
    <dgm:pt modelId="{3D45FC2A-770F-4F09-970A-BAE85B919066}">
      <dgm:prSet phldrT="[Text]" custT="1"/>
      <dgm:spPr/>
      <dgm:t>
        <a:bodyPr/>
        <a:lstStyle/>
        <a:p>
          <a:r>
            <a:rPr lang="en-US" sz="2800" dirty="0"/>
            <a:t>Skills and learning objectives</a:t>
          </a:r>
        </a:p>
      </dgm:t>
    </dgm:pt>
    <dgm:pt modelId="{7303CC77-C044-497A-952A-4ADFFBC012F8}" type="parTrans" cxnId="{F09D0BF9-864D-4EF4-BFD9-3E132F95452C}">
      <dgm:prSet/>
      <dgm:spPr/>
      <dgm:t>
        <a:bodyPr/>
        <a:lstStyle/>
        <a:p>
          <a:endParaRPr lang="en-US"/>
        </a:p>
      </dgm:t>
    </dgm:pt>
    <dgm:pt modelId="{032AC25F-39CF-4A69-A446-CECD170E4C12}" type="sibTrans" cxnId="{F09D0BF9-864D-4EF4-BFD9-3E132F95452C}">
      <dgm:prSet/>
      <dgm:spPr/>
      <dgm:t>
        <a:bodyPr/>
        <a:lstStyle/>
        <a:p>
          <a:endParaRPr lang="en-US"/>
        </a:p>
      </dgm:t>
    </dgm:pt>
    <dgm:pt modelId="{0809F476-B66C-46A8-8B7E-86343F442390}">
      <dgm:prSet phldrT="[Text]"/>
      <dgm:spPr/>
      <dgm:t>
        <a:bodyPr/>
        <a:lstStyle/>
        <a:p>
          <a:pPr algn="l"/>
          <a:r>
            <a:rPr lang="en-US" dirty="0"/>
            <a:t>2.D Situate textual language and registers within historical, social, and geopolitical contexts.</a:t>
          </a:r>
          <a:endParaRPr lang="es-419" dirty="0"/>
        </a:p>
        <a:p>
          <a:pPr algn="l"/>
          <a:endParaRPr lang="en-US" dirty="0"/>
        </a:p>
      </dgm:t>
    </dgm:pt>
    <dgm:pt modelId="{A8A21C6F-033B-4617-BAF3-3190F4557943}" type="parTrans" cxnId="{F2F54660-405F-4BA3-8186-5DEA3DE7FCE7}">
      <dgm:prSet/>
      <dgm:spPr/>
      <dgm:t>
        <a:bodyPr/>
        <a:lstStyle/>
        <a:p>
          <a:endParaRPr lang="en-US"/>
        </a:p>
      </dgm:t>
    </dgm:pt>
    <dgm:pt modelId="{A4DAB99E-E6A8-4A6A-882F-7BA30EFF12D4}" type="sibTrans" cxnId="{F2F54660-405F-4BA3-8186-5DEA3DE7FCE7}">
      <dgm:prSet/>
      <dgm:spPr/>
      <dgm:t>
        <a:bodyPr/>
        <a:lstStyle/>
        <a:p>
          <a:endParaRPr lang="en-US"/>
        </a:p>
      </dgm:t>
    </dgm:pt>
    <dgm:pt modelId="{9D6EB81B-4EF7-434F-80D8-612C4529AC64}">
      <dgm:prSet phldrT="[Text]"/>
      <dgm:spPr/>
      <dgm:t>
        <a:bodyPr/>
        <a:lstStyle/>
        <a:p>
          <a:pPr algn="l"/>
          <a:r>
            <a:rPr lang="en-US" dirty="0"/>
            <a:t>2.E Relate texts to their contexts (literary, historical, sociocultural, geopolitical).</a:t>
          </a:r>
          <a:endParaRPr lang="es-419" dirty="0"/>
        </a:p>
        <a:p>
          <a:pPr algn="l"/>
          <a:endParaRPr lang="en-US" dirty="0"/>
        </a:p>
      </dgm:t>
    </dgm:pt>
    <dgm:pt modelId="{E608C7AD-5CBE-4AF0-82D6-DF8EBF982778}" type="parTrans" cxnId="{508CCD54-7FC4-4BFE-9F95-C84EE176571C}">
      <dgm:prSet/>
      <dgm:spPr/>
      <dgm:t>
        <a:bodyPr/>
        <a:lstStyle/>
        <a:p>
          <a:endParaRPr lang="en-US"/>
        </a:p>
      </dgm:t>
    </dgm:pt>
    <dgm:pt modelId="{54B9884A-6EAD-4B35-ACD5-A1332EDFD09F}" type="sibTrans" cxnId="{508CCD54-7FC4-4BFE-9F95-C84EE176571C}">
      <dgm:prSet/>
      <dgm:spPr/>
      <dgm:t>
        <a:bodyPr/>
        <a:lstStyle/>
        <a:p>
          <a:endParaRPr lang="en-US"/>
        </a:p>
      </dgm:t>
    </dgm:pt>
    <dgm:pt modelId="{A8D24181-C2B2-4FD2-AE3E-DFC7E0D79466}">
      <dgm:prSet/>
      <dgm:spPr/>
      <dgm:t>
        <a:bodyPr/>
        <a:lstStyle/>
        <a:p>
          <a:pPr algn="l"/>
          <a:r>
            <a:rPr lang="en-US" dirty="0"/>
            <a:t>2.D.iii Identify linguistic features representative of the time and place in which a text was written.</a:t>
          </a:r>
          <a:endParaRPr lang="es-419" dirty="0"/>
        </a:p>
        <a:p>
          <a:pPr algn="l"/>
          <a:endParaRPr lang="en-US" dirty="0"/>
        </a:p>
      </dgm:t>
    </dgm:pt>
    <dgm:pt modelId="{96B3B8DC-8B4F-4B18-B9D2-020141FA5528}" type="parTrans" cxnId="{F05F5461-6F24-4FF7-9F9B-0FCC4E57A837}">
      <dgm:prSet/>
      <dgm:spPr/>
      <dgm:t>
        <a:bodyPr/>
        <a:lstStyle/>
        <a:p>
          <a:endParaRPr lang="en-US"/>
        </a:p>
      </dgm:t>
    </dgm:pt>
    <dgm:pt modelId="{1326C577-4253-4AE2-9EE4-86652BB95908}" type="sibTrans" cxnId="{F05F5461-6F24-4FF7-9F9B-0FCC4E57A837}">
      <dgm:prSet/>
      <dgm:spPr/>
      <dgm:t>
        <a:bodyPr/>
        <a:lstStyle/>
        <a:p>
          <a:endParaRPr lang="en-US"/>
        </a:p>
      </dgm:t>
    </dgm:pt>
    <dgm:pt modelId="{C132C32F-1CC1-49F5-A271-49876AE735AC}">
      <dgm:prSet/>
      <dgm:spPr/>
      <dgm:t>
        <a:bodyPr/>
        <a:lstStyle/>
        <a:p>
          <a:pPr algn="l"/>
          <a:r>
            <a:rPr lang="en-US" dirty="0"/>
            <a:t>2.E.ii Explain how a text’s content </a:t>
          </a:r>
          <a:r>
            <a:rPr lang="es-419" dirty="0"/>
            <a:t>relates </a:t>
          </a:r>
          <a:r>
            <a:rPr lang="es-419" dirty="0" err="1"/>
            <a:t>to</a:t>
          </a:r>
          <a:r>
            <a:rPr lang="es-419" dirty="0"/>
            <a:t> sociocultural, </a:t>
          </a:r>
          <a:r>
            <a:rPr lang="es-419" dirty="0" err="1"/>
            <a:t>geopolitical</a:t>
          </a:r>
          <a:r>
            <a:rPr lang="es-419" dirty="0"/>
            <a:t>, </a:t>
          </a:r>
          <a:r>
            <a:rPr lang="es-419" dirty="0" err="1"/>
            <a:t>or</a:t>
          </a:r>
          <a:r>
            <a:rPr lang="es-419" dirty="0"/>
            <a:t> </a:t>
          </a:r>
          <a:r>
            <a:rPr lang="es-419" dirty="0" err="1"/>
            <a:t>historical</a:t>
          </a:r>
          <a:r>
            <a:rPr lang="es-419" dirty="0"/>
            <a:t> </a:t>
          </a:r>
          <a:r>
            <a:rPr lang="es-419" dirty="0" err="1"/>
            <a:t>contexts</a:t>
          </a:r>
          <a:r>
            <a:rPr lang="es-419" dirty="0"/>
            <a:t>.</a:t>
          </a:r>
          <a:r>
            <a:rPr lang="en-US" dirty="0"/>
            <a:t> </a:t>
          </a:r>
        </a:p>
        <a:p>
          <a:pPr algn="l"/>
          <a:r>
            <a:rPr lang="en-US" dirty="0"/>
            <a:t>2.E.iii Explain the relationship between a literary text and its sociocultural, </a:t>
          </a:r>
          <a:r>
            <a:rPr lang="es-419" dirty="0" err="1"/>
            <a:t>geopolitical</a:t>
          </a:r>
          <a:r>
            <a:rPr lang="es-419" dirty="0"/>
            <a:t>, and </a:t>
          </a:r>
          <a:r>
            <a:rPr lang="es-419" dirty="0" err="1"/>
            <a:t>historical</a:t>
          </a:r>
          <a:r>
            <a:rPr lang="es-419" dirty="0"/>
            <a:t> </a:t>
          </a:r>
          <a:r>
            <a:rPr lang="es-419" dirty="0" err="1"/>
            <a:t>contexts</a:t>
          </a:r>
          <a:r>
            <a:rPr lang="es-419" dirty="0"/>
            <a:t>.</a:t>
          </a:r>
        </a:p>
      </dgm:t>
    </dgm:pt>
    <dgm:pt modelId="{82BF9E9B-E046-4414-9878-335CA2CDFF49}" type="parTrans" cxnId="{E865BE48-65CE-4027-B46D-8AEE93EA501E}">
      <dgm:prSet/>
      <dgm:spPr/>
      <dgm:t>
        <a:bodyPr/>
        <a:lstStyle/>
        <a:p>
          <a:endParaRPr lang="en-US"/>
        </a:p>
      </dgm:t>
    </dgm:pt>
    <dgm:pt modelId="{EC2CD791-CA69-4C89-B9DD-C370F89F69B9}" type="sibTrans" cxnId="{E865BE48-65CE-4027-B46D-8AEE93EA501E}">
      <dgm:prSet/>
      <dgm:spPr/>
      <dgm:t>
        <a:bodyPr/>
        <a:lstStyle/>
        <a:p>
          <a:endParaRPr lang="en-US"/>
        </a:p>
      </dgm:t>
    </dgm:pt>
    <dgm:pt modelId="{93AE894F-EB4F-4E7E-B928-0E9EB0282305}">
      <dgm:prSet phldrT="[Text]"/>
      <dgm:spPr/>
      <dgm:t>
        <a:bodyPr/>
        <a:lstStyle/>
        <a:p>
          <a:pPr algn="l"/>
          <a:r>
            <a:rPr lang="en-US" dirty="0"/>
            <a:t>2.C Relate target language </a:t>
          </a:r>
          <a:r>
            <a:rPr lang="es-419" dirty="0" err="1"/>
            <a:t>texts</a:t>
          </a:r>
          <a:r>
            <a:rPr lang="es-419" dirty="0"/>
            <a:t> </a:t>
          </a:r>
          <a:r>
            <a:rPr lang="es-419" dirty="0" err="1"/>
            <a:t>to</a:t>
          </a:r>
          <a:r>
            <a:rPr lang="es-419" dirty="0"/>
            <a:t> </a:t>
          </a:r>
          <a:r>
            <a:rPr lang="es-419" dirty="0" err="1"/>
            <a:t>genres</a:t>
          </a:r>
          <a:r>
            <a:rPr lang="es-419" dirty="0"/>
            <a:t>, </a:t>
          </a:r>
          <a:r>
            <a:rPr lang="es-419" dirty="0" err="1"/>
            <a:t>periods</a:t>
          </a:r>
          <a:r>
            <a:rPr lang="es-419" dirty="0"/>
            <a:t>, </a:t>
          </a:r>
          <a:r>
            <a:rPr lang="es-419" dirty="0" err="1"/>
            <a:t>movements</a:t>
          </a:r>
          <a:r>
            <a:rPr lang="es-419" dirty="0"/>
            <a:t>, and </a:t>
          </a:r>
          <a:r>
            <a:rPr lang="es-419" dirty="0" err="1"/>
            <a:t>techniques</a:t>
          </a:r>
          <a:r>
            <a:rPr lang="es-419" dirty="0"/>
            <a:t>.</a:t>
          </a:r>
          <a:endParaRPr lang="en-US" dirty="0"/>
        </a:p>
      </dgm:t>
    </dgm:pt>
    <dgm:pt modelId="{84410107-6E94-496B-A658-4243C2521430}" type="sibTrans" cxnId="{559D5FE8-FDB7-490B-B8CF-C06F7B36195A}">
      <dgm:prSet/>
      <dgm:spPr/>
      <dgm:t>
        <a:bodyPr/>
        <a:lstStyle/>
        <a:p>
          <a:endParaRPr lang="en-US"/>
        </a:p>
      </dgm:t>
    </dgm:pt>
    <dgm:pt modelId="{8F8419A0-7802-4CFA-8DB2-4AFC9C89C7F7}" type="parTrans" cxnId="{559D5FE8-FDB7-490B-B8CF-C06F7B36195A}">
      <dgm:prSet/>
      <dgm:spPr/>
      <dgm:t>
        <a:bodyPr/>
        <a:lstStyle/>
        <a:p>
          <a:endParaRPr lang="en-US"/>
        </a:p>
      </dgm:t>
    </dgm:pt>
    <dgm:pt modelId="{9510378E-08F5-4827-9526-2C0FE67BE9A8}">
      <dgm:prSet/>
      <dgm:spPr/>
      <dgm:t>
        <a:bodyPr/>
        <a:lstStyle/>
        <a:p>
          <a:pPr algn="l"/>
          <a:r>
            <a:rPr lang="en-US" dirty="0"/>
            <a:t>2.C.ii Identify features of literary periods, </a:t>
          </a:r>
          <a:r>
            <a:rPr lang="es-419" dirty="0" err="1"/>
            <a:t>movements</a:t>
          </a:r>
          <a:r>
            <a:rPr lang="es-419" dirty="0"/>
            <a:t>, </a:t>
          </a:r>
          <a:r>
            <a:rPr lang="es-419" dirty="0" err="1"/>
            <a:t>historical</a:t>
          </a:r>
          <a:r>
            <a:rPr lang="es-419" dirty="0"/>
            <a:t> and sociocultural </a:t>
          </a:r>
          <a:r>
            <a:rPr lang="es-419" dirty="0" err="1"/>
            <a:t>contexts</a:t>
          </a:r>
          <a:r>
            <a:rPr lang="es-419" dirty="0"/>
            <a:t>.</a:t>
          </a:r>
        </a:p>
        <a:p>
          <a:pPr algn="l"/>
          <a:r>
            <a:rPr lang="en-US" dirty="0"/>
            <a:t>2.C.iii Identify structural or rhetorical features in a text of the same period, genre, or literary movement. </a:t>
          </a:r>
          <a:endParaRPr lang="es-419" dirty="0"/>
        </a:p>
      </dgm:t>
    </dgm:pt>
    <dgm:pt modelId="{0E8CA0A8-9001-4C5A-A18F-90C070E03D0A}" type="parTrans" cxnId="{7BEF0C17-B7F1-4C9C-8C23-2917A011263D}">
      <dgm:prSet/>
      <dgm:spPr/>
      <dgm:t>
        <a:bodyPr/>
        <a:lstStyle/>
        <a:p>
          <a:endParaRPr lang="es-419"/>
        </a:p>
      </dgm:t>
    </dgm:pt>
    <dgm:pt modelId="{455F8CF8-47F0-4D4E-99F0-76BD9A880663}" type="sibTrans" cxnId="{7BEF0C17-B7F1-4C9C-8C23-2917A011263D}">
      <dgm:prSet/>
      <dgm:spPr/>
      <dgm:t>
        <a:bodyPr/>
        <a:lstStyle/>
        <a:p>
          <a:endParaRPr lang="es-419"/>
        </a:p>
      </dgm:t>
    </dgm:pt>
    <dgm:pt modelId="{51CC9992-0D7C-47FD-BAA2-9EEA6DB2599B}" type="pres">
      <dgm:prSet presAssocID="{CBF78ECE-1810-4A4F-A355-31E948AA8C3D}" presName="hierChild1" presStyleCnt="0">
        <dgm:presLayoutVars>
          <dgm:orgChart val="1"/>
          <dgm:chPref val="1"/>
          <dgm:dir/>
          <dgm:animOne val="branch"/>
          <dgm:animLvl val="lvl"/>
          <dgm:resizeHandles/>
        </dgm:presLayoutVars>
      </dgm:prSet>
      <dgm:spPr/>
    </dgm:pt>
    <dgm:pt modelId="{A9B2C915-E065-4251-8175-489034BBF835}" type="pres">
      <dgm:prSet presAssocID="{3D45FC2A-770F-4F09-970A-BAE85B919066}" presName="hierRoot1" presStyleCnt="0">
        <dgm:presLayoutVars>
          <dgm:hierBranch val="init"/>
        </dgm:presLayoutVars>
      </dgm:prSet>
      <dgm:spPr/>
    </dgm:pt>
    <dgm:pt modelId="{D43BB810-563D-48C6-A383-708B2E5AA30F}" type="pres">
      <dgm:prSet presAssocID="{3D45FC2A-770F-4F09-970A-BAE85B919066}" presName="rootComposite1" presStyleCnt="0"/>
      <dgm:spPr/>
    </dgm:pt>
    <dgm:pt modelId="{2DD80ABA-BBED-413F-BC45-498BB3DE59A3}" type="pres">
      <dgm:prSet presAssocID="{3D45FC2A-770F-4F09-970A-BAE85B919066}" presName="rootText1" presStyleLbl="node0" presStyleIdx="0" presStyleCnt="1">
        <dgm:presLayoutVars>
          <dgm:chPref val="3"/>
        </dgm:presLayoutVars>
      </dgm:prSet>
      <dgm:spPr/>
    </dgm:pt>
    <dgm:pt modelId="{821CF199-26DD-4223-B442-CED2180E662B}" type="pres">
      <dgm:prSet presAssocID="{3D45FC2A-770F-4F09-970A-BAE85B919066}" presName="rootConnector1" presStyleLbl="node1" presStyleIdx="0" presStyleCnt="0"/>
      <dgm:spPr/>
    </dgm:pt>
    <dgm:pt modelId="{6283A609-D871-48C6-9BE1-AC41246D8527}" type="pres">
      <dgm:prSet presAssocID="{3D45FC2A-770F-4F09-970A-BAE85B919066}" presName="hierChild2" presStyleCnt="0"/>
      <dgm:spPr/>
    </dgm:pt>
    <dgm:pt modelId="{F6723F6F-C72E-411D-BE48-439B0521F77D}" type="pres">
      <dgm:prSet presAssocID="{8F8419A0-7802-4CFA-8DB2-4AFC9C89C7F7}" presName="Name37" presStyleLbl="parChTrans1D2" presStyleIdx="0" presStyleCnt="3"/>
      <dgm:spPr/>
    </dgm:pt>
    <dgm:pt modelId="{6A0EDA6E-283B-4821-8993-152EA6691AA5}" type="pres">
      <dgm:prSet presAssocID="{93AE894F-EB4F-4E7E-B928-0E9EB0282305}" presName="hierRoot2" presStyleCnt="0">
        <dgm:presLayoutVars>
          <dgm:hierBranch val="init"/>
        </dgm:presLayoutVars>
      </dgm:prSet>
      <dgm:spPr/>
    </dgm:pt>
    <dgm:pt modelId="{2D393BD3-30D3-4FC0-AB45-E56148C12FBF}" type="pres">
      <dgm:prSet presAssocID="{93AE894F-EB4F-4E7E-B928-0E9EB0282305}" presName="rootComposite" presStyleCnt="0"/>
      <dgm:spPr/>
    </dgm:pt>
    <dgm:pt modelId="{D4814DA2-7EF4-4DB1-854C-81DDAE4A7C7A}" type="pres">
      <dgm:prSet presAssocID="{93AE894F-EB4F-4E7E-B928-0E9EB0282305}" presName="rootText" presStyleLbl="node2" presStyleIdx="0" presStyleCnt="3">
        <dgm:presLayoutVars>
          <dgm:chPref val="3"/>
        </dgm:presLayoutVars>
      </dgm:prSet>
      <dgm:spPr/>
    </dgm:pt>
    <dgm:pt modelId="{72A5F56E-99F0-4599-BA56-C10FC4A370F7}" type="pres">
      <dgm:prSet presAssocID="{93AE894F-EB4F-4E7E-B928-0E9EB0282305}" presName="rootConnector" presStyleLbl="node2" presStyleIdx="0" presStyleCnt="3"/>
      <dgm:spPr/>
    </dgm:pt>
    <dgm:pt modelId="{101EB53B-0299-416E-AF99-0C4F432DBD85}" type="pres">
      <dgm:prSet presAssocID="{93AE894F-EB4F-4E7E-B928-0E9EB0282305}" presName="hierChild4" presStyleCnt="0"/>
      <dgm:spPr/>
    </dgm:pt>
    <dgm:pt modelId="{4FF34614-CD5D-4F18-ACA6-CD193EFC6033}" type="pres">
      <dgm:prSet presAssocID="{0E8CA0A8-9001-4C5A-A18F-90C070E03D0A}" presName="Name37" presStyleLbl="parChTrans1D3" presStyleIdx="0" presStyleCnt="3"/>
      <dgm:spPr/>
    </dgm:pt>
    <dgm:pt modelId="{E270E255-50BC-4993-8005-6C0FB47909A6}" type="pres">
      <dgm:prSet presAssocID="{9510378E-08F5-4827-9526-2C0FE67BE9A8}" presName="hierRoot2" presStyleCnt="0">
        <dgm:presLayoutVars>
          <dgm:hierBranch val="init"/>
        </dgm:presLayoutVars>
      </dgm:prSet>
      <dgm:spPr/>
    </dgm:pt>
    <dgm:pt modelId="{89D9616A-A06F-4D7E-B87E-5AB8218D6BED}" type="pres">
      <dgm:prSet presAssocID="{9510378E-08F5-4827-9526-2C0FE67BE9A8}" presName="rootComposite" presStyleCnt="0"/>
      <dgm:spPr/>
    </dgm:pt>
    <dgm:pt modelId="{ED78A095-3FD2-4C01-B546-F5359984E7CF}" type="pres">
      <dgm:prSet presAssocID="{9510378E-08F5-4827-9526-2C0FE67BE9A8}" presName="rootText" presStyleLbl="node3" presStyleIdx="0" presStyleCnt="3">
        <dgm:presLayoutVars>
          <dgm:chPref val="3"/>
        </dgm:presLayoutVars>
      </dgm:prSet>
      <dgm:spPr/>
    </dgm:pt>
    <dgm:pt modelId="{07910F8A-9666-4C14-B5D1-19E56BA9696C}" type="pres">
      <dgm:prSet presAssocID="{9510378E-08F5-4827-9526-2C0FE67BE9A8}" presName="rootConnector" presStyleLbl="node3" presStyleIdx="0" presStyleCnt="3"/>
      <dgm:spPr/>
    </dgm:pt>
    <dgm:pt modelId="{83B5A87B-651F-43EC-976B-780A463C7BB2}" type="pres">
      <dgm:prSet presAssocID="{9510378E-08F5-4827-9526-2C0FE67BE9A8}" presName="hierChild4" presStyleCnt="0"/>
      <dgm:spPr/>
    </dgm:pt>
    <dgm:pt modelId="{91FFD3DD-7680-41F8-8F23-55EEEE650467}" type="pres">
      <dgm:prSet presAssocID="{9510378E-08F5-4827-9526-2C0FE67BE9A8}" presName="hierChild5" presStyleCnt="0"/>
      <dgm:spPr/>
    </dgm:pt>
    <dgm:pt modelId="{ADCB3414-2096-47CC-9930-A0FE6C81AC97}" type="pres">
      <dgm:prSet presAssocID="{93AE894F-EB4F-4E7E-B928-0E9EB0282305}" presName="hierChild5" presStyleCnt="0"/>
      <dgm:spPr/>
    </dgm:pt>
    <dgm:pt modelId="{6590C219-316C-4FA5-B3BD-91152C6E668B}" type="pres">
      <dgm:prSet presAssocID="{A8A21C6F-033B-4617-BAF3-3190F4557943}" presName="Name37" presStyleLbl="parChTrans1D2" presStyleIdx="1" presStyleCnt="3"/>
      <dgm:spPr/>
    </dgm:pt>
    <dgm:pt modelId="{3F43CF3F-CD8E-405C-8559-8A40DCB46026}" type="pres">
      <dgm:prSet presAssocID="{0809F476-B66C-46A8-8B7E-86343F442390}" presName="hierRoot2" presStyleCnt="0">
        <dgm:presLayoutVars>
          <dgm:hierBranch val="init"/>
        </dgm:presLayoutVars>
      </dgm:prSet>
      <dgm:spPr/>
    </dgm:pt>
    <dgm:pt modelId="{EA4370EA-8649-4027-9162-0BF683FE6F02}" type="pres">
      <dgm:prSet presAssocID="{0809F476-B66C-46A8-8B7E-86343F442390}" presName="rootComposite" presStyleCnt="0"/>
      <dgm:spPr/>
    </dgm:pt>
    <dgm:pt modelId="{595D1397-D79F-4493-9EDC-9674BE3EE586}" type="pres">
      <dgm:prSet presAssocID="{0809F476-B66C-46A8-8B7E-86343F442390}" presName="rootText" presStyleLbl="node2" presStyleIdx="1" presStyleCnt="3">
        <dgm:presLayoutVars>
          <dgm:chPref val="3"/>
        </dgm:presLayoutVars>
      </dgm:prSet>
      <dgm:spPr/>
    </dgm:pt>
    <dgm:pt modelId="{1A4603B2-84BF-4B57-8E99-7E02E1C6AA90}" type="pres">
      <dgm:prSet presAssocID="{0809F476-B66C-46A8-8B7E-86343F442390}" presName="rootConnector" presStyleLbl="node2" presStyleIdx="1" presStyleCnt="3"/>
      <dgm:spPr/>
    </dgm:pt>
    <dgm:pt modelId="{EC18A330-1045-42D6-AF93-9384DEC426B3}" type="pres">
      <dgm:prSet presAssocID="{0809F476-B66C-46A8-8B7E-86343F442390}" presName="hierChild4" presStyleCnt="0"/>
      <dgm:spPr/>
    </dgm:pt>
    <dgm:pt modelId="{A3BBE4CC-70C4-4F94-909A-C9AB9A518905}" type="pres">
      <dgm:prSet presAssocID="{96B3B8DC-8B4F-4B18-B9D2-020141FA5528}" presName="Name37" presStyleLbl="parChTrans1D3" presStyleIdx="1" presStyleCnt="3"/>
      <dgm:spPr/>
    </dgm:pt>
    <dgm:pt modelId="{110DFFC2-A194-42AE-A87B-E5A0BDE3E32A}" type="pres">
      <dgm:prSet presAssocID="{A8D24181-C2B2-4FD2-AE3E-DFC7E0D79466}" presName="hierRoot2" presStyleCnt="0">
        <dgm:presLayoutVars>
          <dgm:hierBranch val="init"/>
        </dgm:presLayoutVars>
      </dgm:prSet>
      <dgm:spPr/>
    </dgm:pt>
    <dgm:pt modelId="{E8C02769-5156-4DF9-8559-130B0CE90E8D}" type="pres">
      <dgm:prSet presAssocID="{A8D24181-C2B2-4FD2-AE3E-DFC7E0D79466}" presName="rootComposite" presStyleCnt="0"/>
      <dgm:spPr/>
    </dgm:pt>
    <dgm:pt modelId="{8164E71B-17BA-4D67-A7CE-A7A1CC314651}" type="pres">
      <dgm:prSet presAssocID="{A8D24181-C2B2-4FD2-AE3E-DFC7E0D79466}" presName="rootText" presStyleLbl="node3" presStyleIdx="1" presStyleCnt="3">
        <dgm:presLayoutVars>
          <dgm:chPref val="3"/>
        </dgm:presLayoutVars>
      </dgm:prSet>
      <dgm:spPr/>
    </dgm:pt>
    <dgm:pt modelId="{6CA68086-47B6-42C6-8D3F-90EA3800E9EC}" type="pres">
      <dgm:prSet presAssocID="{A8D24181-C2B2-4FD2-AE3E-DFC7E0D79466}" presName="rootConnector" presStyleLbl="node3" presStyleIdx="1" presStyleCnt="3"/>
      <dgm:spPr/>
    </dgm:pt>
    <dgm:pt modelId="{3F7EF62B-3BE5-4EB2-8C4A-EA00E37C4011}" type="pres">
      <dgm:prSet presAssocID="{A8D24181-C2B2-4FD2-AE3E-DFC7E0D79466}" presName="hierChild4" presStyleCnt="0"/>
      <dgm:spPr/>
    </dgm:pt>
    <dgm:pt modelId="{86D61726-F35C-4300-890E-06CFCD106B98}" type="pres">
      <dgm:prSet presAssocID="{A8D24181-C2B2-4FD2-AE3E-DFC7E0D79466}" presName="hierChild5" presStyleCnt="0"/>
      <dgm:spPr/>
    </dgm:pt>
    <dgm:pt modelId="{276FFC7D-6143-493D-944A-B789C770B625}" type="pres">
      <dgm:prSet presAssocID="{0809F476-B66C-46A8-8B7E-86343F442390}" presName="hierChild5" presStyleCnt="0"/>
      <dgm:spPr/>
    </dgm:pt>
    <dgm:pt modelId="{C10F92A8-03F2-4E91-B3A4-3B6D7DE5BCC2}" type="pres">
      <dgm:prSet presAssocID="{E608C7AD-5CBE-4AF0-82D6-DF8EBF982778}" presName="Name37" presStyleLbl="parChTrans1D2" presStyleIdx="2" presStyleCnt="3"/>
      <dgm:spPr/>
    </dgm:pt>
    <dgm:pt modelId="{252DDF66-B273-4C53-893E-6F82834816B1}" type="pres">
      <dgm:prSet presAssocID="{9D6EB81B-4EF7-434F-80D8-612C4529AC64}" presName="hierRoot2" presStyleCnt="0">
        <dgm:presLayoutVars>
          <dgm:hierBranch val="init"/>
        </dgm:presLayoutVars>
      </dgm:prSet>
      <dgm:spPr/>
    </dgm:pt>
    <dgm:pt modelId="{AB7ADF4C-C57E-4D55-A511-2B539E6FA032}" type="pres">
      <dgm:prSet presAssocID="{9D6EB81B-4EF7-434F-80D8-612C4529AC64}" presName="rootComposite" presStyleCnt="0"/>
      <dgm:spPr/>
    </dgm:pt>
    <dgm:pt modelId="{0E99F48A-D5A8-4A3D-9E9D-B648EE24D46F}" type="pres">
      <dgm:prSet presAssocID="{9D6EB81B-4EF7-434F-80D8-612C4529AC64}" presName="rootText" presStyleLbl="node2" presStyleIdx="2" presStyleCnt="3">
        <dgm:presLayoutVars>
          <dgm:chPref val="3"/>
        </dgm:presLayoutVars>
      </dgm:prSet>
      <dgm:spPr/>
    </dgm:pt>
    <dgm:pt modelId="{D38E3E18-4B4B-4A7F-A18A-8F5684669EE3}" type="pres">
      <dgm:prSet presAssocID="{9D6EB81B-4EF7-434F-80D8-612C4529AC64}" presName="rootConnector" presStyleLbl="node2" presStyleIdx="2" presStyleCnt="3"/>
      <dgm:spPr/>
    </dgm:pt>
    <dgm:pt modelId="{20371ABC-4961-4799-9A06-921A47E6BB0B}" type="pres">
      <dgm:prSet presAssocID="{9D6EB81B-4EF7-434F-80D8-612C4529AC64}" presName="hierChild4" presStyleCnt="0"/>
      <dgm:spPr/>
    </dgm:pt>
    <dgm:pt modelId="{E0F3558D-D06C-4062-9914-0E3E459649AF}" type="pres">
      <dgm:prSet presAssocID="{82BF9E9B-E046-4414-9878-335CA2CDFF49}" presName="Name37" presStyleLbl="parChTrans1D3" presStyleIdx="2" presStyleCnt="3"/>
      <dgm:spPr/>
    </dgm:pt>
    <dgm:pt modelId="{AB414563-3FE0-499E-A6D3-48C889564314}" type="pres">
      <dgm:prSet presAssocID="{C132C32F-1CC1-49F5-A271-49876AE735AC}" presName="hierRoot2" presStyleCnt="0">
        <dgm:presLayoutVars>
          <dgm:hierBranch val="init"/>
        </dgm:presLayoutVars>
      </dgm:prSet>
      <dgm:spPr/>
    </dgm:pt>
    <dgm:pt modelId="{58ED7B36-1DAE-486F-B219-C8AAA15275D2}" type="pres">
      <dgm:prSet presAssocID="{C132C32F-1CC1-49F5-A271-49876AE735AC}" presName="rootComposite" presStyleCnt="0"/>
      <dgm:spPr/>
    </dgm:pt>
    <dgm:pt modelId="{01A2FCB8-C8F2-459C-B933-0848809AB8C3}" type="pres">
      <dgm:prSet presAssocID="{C132C32F-1CC1-49F5-A271-49876AE735AC}" presName="rootText" presStyleLbl="node3" presStyleIdx="2" presStyleCnt="3">
        <dgm:presLayoutVars>
          <dgm:chPref val="3"/>
        </dgm:presLayoutVars>
      </dgm:prSet>
      <dgm:spPr/>
    </dgm:pt>
    <dgm:pt modelId="{96E45F15-198F-426C-9202-790287030869}" type="pres">
      <dgm:prSet presAssocID="{C132C32F-1CC1-49F5-A271-49876AE735AC}" presName="rootConnector" presStyleLbl="node3" presStyleIdx="2" presStyleCnt="3"/>
      <dgm:spPr/>
    </dgm:pt>
    <dgm:pt modelId="{63755090-23AC-418E-9669-96ADF448ABB1}" type="pres">
      <dgm:prSet presAssocID="{C132C32F-1CC1-49F5-A271-49876AE735AC}" presName="hierChild4" presStyleCnt="0"/>
      <dgm:spPr/>
    </dgm:pt>
    <dgm:pt modelId="{826906D9-1215-4410-885A-5F0C7B975DFD}" type="pres">
      <dgm:prSet presAssocID="{C132C32F-1CC1-49F5-A271-49876AE735AC}" presName="hierChild5" presStyleCnt="0"/>
      <dgm:spPr/>
    </dgm:pt>
    <dgm:pt modelId="{263A1F6A-BA99-4A84-8A59-15EF797D3D7E}" type="pres">
      <dgm:prSet presAssocID="{9D6EB81B-4EF7-434F-80D8-612C4529AC64}" presName="hierChild5" presStyleCnt="0"/>
      <dgm:spPr/>
    </dgm:pt>
    <dgm:pt modelId="{FC313852-0BB3-41EC-98A7-681B3C0E2AF9}" type="pres">
      <dgm:prSet presAssocID="{3D45FC2A-770F-4F09-970A-BAE85B919066}" presName="hierChild3" presStyleCnt="0"/>
      <dgm:spPr/>
    </dgm:pt>
  </dgm:ptLst>
  <dgm:cxnLst>
    <dgm:cxn modelId="{23054E0B-BC64-4C97-9E76-D97C47273980}" type="presOf" srcId="{9510378E-08F5-4827-9526-2C0FE67BE9A8}" destId="{ED78A095-3FD2-4C01-B546-F5359984E7CF}" srcOrd="0" destOrd="0" presId="urn:microsoft.com/office/officeart/2005/8/layout/orgChart1"/>
    <dgm:cxn modelId="{C39F1815-F8F1-4050-9F84-4DF3715B65FC}" type="presOf" srcId="{93AE894F-EB4F-4E7E-B928-0E9EB0282305}" destId="{D4814DA2-7EF4-4DB1-854C-81DDAE4A7C7A}" srcOrd="0" destOrd="0" presId="urn:microsoft.com/office/officeart/2005/8/layout/orgChart1"/>
    <dgm:cxn modelId="{4F3BB915-713E-49DE-B548-0AF0A779A457}" type="presOf" srcId="{9510378E-08F5-4827-9526-2C0FE67BE9A8}" destId="{07910F8A-9666-4C14-B5D1-19E56BA9696C}" srcOrd="1" destOrd="0" presId="urn:microsoft.com/office/officeart/2005/8/layout/orgChart1"/>
    <dgm:cxn modelId="{7BEF0C17-B7F1-4C9C-8C23-2917A011263D}" srcId="{93AE894F-EB4F-4E7E-B928-0E9EB0282305}" destId="{9510378E-08F5-4827-9526-2C0FE67BE9A8}" srcOrd="0" destOrd="0" parTransId="{0E8CA0A8-9001-4C5A-A18F-90C070E03D0A}" sibTransId="{455F8CF8-47F0-4D4E-99F0-76BD9A880663}"/>
    <dgm:cxn modelId="{BF680E1D-54B3-46DE-9761-AB56AB1ADBDD}" type="presOf" srcId="{0E8CA0A8-9001-4C5A-A18F-90C070E03D0A}" destId="{4FF34614-CD5D-4F18-ACA6-CD193EFC6033}" srcOrd="0" destOrd="0" presId="urn:microsoft.com/office/officeart/2005/8/layout/orgChart1"/>
    <dgm:cxn modelId="{84DE4027-ECC0-4904-9090-2ACFD0F57D9B}" type="presOf" srcId="{82BF9E9B-E046-4414-9878-335CA2CDFF49}" destId="{E0F3558D-D06C-4062-9914-0E3E459649AF}" srcOrd="0" destOrd="0" presId="urn:microsoft.com/office/officeart/2005/8/layout/orgChart1"/>
    <dgm:cxn modelId="{D2631732-ECC3-47AF-8C27-0CB11CFFCD63}" type="presOf" srcId="{C132C32F-1CC1-49F5-A271-49876AE735AC}" destId="{96E45F15-198F-426C-9202-790287030869}" srcOrd="1" destOrd="0" presId="urn:microsoft.com/office/officeart/2005/8/layout/orgChart1"/>
    <dgm:cxn modelId="{22A3C938-E1F4-4552-8394-508921EA7BF2}" type="presOf" srcId="{A8A21C6F-033B-4617-BAF3-3190F4557943}" destId="{6590C219-316C-4FA5-B3BD-91152C6E668B}" srcOrd="0" destOrd="0" presId="urn:microsoft.com/office/officeart/2005/8/layout/orgChart1"/>
    <dgm:cxn modelId="{FDD43939-F2AC-4295-8702-65C3D30B713E}" type="presOf" srcId="{3D45FC2A-770F-4F09-970A-BAE85B919066}" destId="{2DD80ABA-BBED-413F-BC45-498BB3DE59A3}" srcOrd="0" destOrd="0" presId="urn:microsoft.com/office/officeart/2005/8/layout/orgChart1"/>
    <dgm:cxn modelId="{F2F54660-405F-4BA3-8186-5DEA3DE7FCE7}" srcId="{3D45FC2A-770F-4F09-970A-BAE85B919066}" destId="{0809F476-B66C-46A8-8B7E-86343F442390}" srcOrd="1" destOrd="0" parTransId="{A8A21C6F-033B-4617-BAF3-3190F4557943}" sibTransId="{A4DAB99E-E6A8-4A6A-882F-7BA30EFF12D4}"/>
    <dgm:cxn modelId="{F05F5461-6F24-4FF7-9F9B-0FCC4E57A837}" srcId="{0809F476-B66C-46A8-8B7E-86343F442390}" destId="{A8D24181-C2B2-4FD2-AE3E-DFC7E0D79466}" srcOrd="0" destOrd="0" parTransId="{96B3B8DC-8B4F-4B18-B9D2-020141FA5528}" sibTransId="{1326C577-4253-4AE2-9EE4-86652BB95908}"/>
    <dgm:cxn modelId="{E865BE48-65CE-4027-B46D-8AEE93EA501E}" srcId="{9D6EB81B-4EF7-434F-80D8-612C4529AC64}" destId="{C132C32F-1CC1-49F5-A271-49876AE735AC}" srcOrd="0" destOrd="0" parTransId="{82BF9E9B-E046-4414-9878-335CA2CDFF49}" sibTransId="{EC2CD791-CA69-4C89-B9DD-C370F89F69B9}"/>
    <dgm:cxn modelId="{B1B2F653-7DC5-4C17-A352-4CC2B97B7C7B}" type="presOf" srcId="{9D6EB81B-4EF7-434F-80D8-612C4529AC64}" destId="{0E99F48A-D5A8-4A3D-9E9D-B648EE24D46F}" srcOrd="0" destOrd="0" presId="urn:microsoft.com/office/officeart/2005/8/layout/orgChart1"/>
    <dgm:cxn modelId="{508CCD54-7FC4-4BFE-9F95-C84EE176571C}" srcId="{3D45FC2A-770F-4F09-970A-BAE85B919066}" destId="{9D6EB81B-4EF7-434F-80D8-612C4529AC64}" srcOrd="2" destOrd="0" parTransId="{E608C7AD-5CBE-4AF0-82D6-DF8EBF982778}" sibTransId="{54B9884A-6EAD-4B35-ACD5-A1332EDFD09F}"/>
    <dgm:cxn modelId="{82F59956-DDEA-46AE-ACFC-433AFB34B5B4}" type="presOf" srcId="{CBF78ECE-1810-4A4F-A355-31E948AA8C3D}" destId="{51CC9992-0D7C-47FD-BAA2-9EEA6DB2599B}" srcOrd="0" destOrd="0" presId="urn:microsoft.com/office/officeart/2005/8/layout/orgChart1"/>
    <dgm:cxn modelId="{4653E859-22AB-4D22-B14E-297C4FAEF4DF}" type="presOf" srcId="{A8D24181-C2B2-4FD2-AE3E-DFC7E0D79466}" destId="{6CA68086-47B6-42C6-8D3F-90EA3800E9EC}" srcOrd="1" destOrd="0" presId="urn:microsoft.com/office/officeart/2005/8/layout/orgChart1"/>
    <dgm:cxn modelId="{749B467E-E281-4E79-91B7-1BD5259ADE9E}" type="presOf" srcId="{96B3B8DC-8B4F-4B18-B9D2-020141FA5528}" destId="{A3BBE4CC-70C4-4F94-909A-C9AB9A518905}" srcOrd="0" destOrd="0" presId="urn:microsoft.com/office/officeart/2005/8/layout/orgChart1"/>
    <dgm:cxn modelId="{4A380689-2AEE-43BB-9242-49DB565A7071}" type="presOf" srcId="{0809F476-B66C-46A8-8B7E-86343F442390}" destId="{595D1397-D79F-4493-9EDC-9674BE3EE586}" srcOrd="0" destOrd="0" presId="urn:microsoft.com/office/officeart/2005/8/layout/orgChart1"/>
    <dgm:cxn modelId="{08E40E9D-5BDE-4AEF-BF58-C2A1C4D94EB2}" type="presOf" srcId="{A8D24181-C2B2-4FD2-AE3E-DFC7E0D79466}" destId="{8164E71B-17BA-4D67-A7CE-A7A1CC314651}" srcOrd="0" destOrd="0" presId="urn:microsoft.com/office/officeart/2005/8/layout/orgChart1"/>
    <dgm:cxn modelId="{2F411A9F-C08F-4C92-99EF-9F9E6FE59EE9}" type="presOf" srcId="{E608C7AD-5CBE-4AF0-82D6-DF8EBF982778}" destId="{C10F92A8-03F2-4E91-B3A4-3B6D7DE5BCC2}" srcOrd="0" destOrd="0" presId="urn:microsoft.com/office/officeart/2005/8/layout/orgChart1"/>
    <dgm:cxn modelId="{FA190AAC-CD0F-43C8-B9A6-9D041F48D4F3}" type="presOf" srcId="{8F8419A0-7802-4CFA-8DB2-4AFC9C89C7F7}" destId="{F6723F6F-C72E-411D-BE48-439B0521F77D}" srcOrd="0" destOrd="0" presId="urn:microsoft.com/office/officeart/2005/8/layout/orgChart1"/>
    <dgm:cxn modelId="{299C19AE-E857-4BA2-84D7-C23BF2A0E2EA}" type="presOf" srcId="{93AE894F-EB4F-4E7E-B928-0E9EB0282305}" destId="{72A5F56E-99F0-4599-BA56-C10FC4A370F7}" srcOrd="1" destOrd="0" presId="urn:microsoft.com/office/officeart/2005/8/layout/orgChart1"/>
    <dgm:cxn modelId="{FC3168B4-D8C8-4DB8-8347-9B817AB25278}" type="presOf" srcId="{9D6EB81B-4EF7-434F-80D8-612C4529AC64}" destId="{D38E3E18-4B4B-4A7F-A18A-8F5684669EE3}" srcOrd="1" destOrd="0" presId="urn:microsoft.com/office/officeart/2005/8/layout/orgChart1"/>
    <dgm:cxn modelId="{F2C72EDA-0B1C-4A22-BFF6-20784AB7D9FE}" type="presOf" srcId="{0809F476-B66C-46A8-8B7E-86343F442390}" destId="{1A4603B2-84BF-4B57-8E99-7E02E1C6AA90}" srcOrd="1" destOrd="0" presId="urn:microsoft.com/office/officeart/2005/8/layout/orgChart1"/>
    <dgm:cxn modelId="{559D5FE8-FDB7-490B-B8CF-C06F7B36195A}" srcId="{3D45FC2A-770F-4F09-970A-BAE85B919066}" destId="{93AE894F-EB4F-4E7E-B928-0E9EB0282305}" srcOrd="0" destOrd="0" parTransId="{8F8419A0-7802-4CFA-8DB2-4AFC9C89C7F7}" sibTransId="{84410107-6E94-496B-A658-4243C2521430}"/>
    <dgm:cxn modelId="{09D2B6EF-B46F-4EAE-A8A4-4F9E5BFF8293}" type="presOf" srcId="{C132C32F-1CC1-49F5-A271-49876AE735AC}" destId="{01A2FCB8-C8F2-459C-B933-0848809AB8C3}" srcOrd="0" destOrd="0" presId="urn:microsoft.com/office/officeart/2005/8/layout/orgChart1"/>
    <dgm:cxn modelId="{2CF5CAF1-3228-4ED5-93EC-4C6421B343C6}" type="presOf" srcId="{3D45FC2A-770F-4F09-970A-BAE85B919066}" destId="{821CF199-26DD-4223-B442-CED2180E662B}" srcOrd="1" destOrd="0" presId="urn:microsoft.com/office/officeart/2005/8/layout/orgChart1"/>
    <dgm:cxn modelId="{F09D0BF9-864D-4EF4-BFD9-3E132F95452C}" srcId="{CBF78ECE-1810-4A4F-A355-31E948AA8C3D}" destId="{3D45FC2A-770F-4F09-970A-BAE85B919066}" srcOrd="0" destOrd="0" parTransId="{7303CC77-C044-497A-952A-4ADFFBC012F8}" sibTransId="{032AC25F-39CF-4A69-A446-CECD170E4C12}"/>
    <dgm:cxn modelId="{A6FB2B11-F3C9-49B6-87D8-2DE9AFDD6681}" type="presParOf" srcId="{51CC9992-0D7C-47FD-BAA2-9EEA6DB2599B}" destId="{A9B2C915-E065-4251-8175-489034BBF835}" srcOrd="0" destOrd="0" presId="urn:microsoft.com/office/officeart/2005/8/layout/orgChart1"/>
    <dgm:cxn modelId="{4BBFE3EB-CDAA-4647-A820-2403D2F6CDCC}" type="presParOf" srcId="{A9B2C915-E065-4251-8175-489034BBF835}" destId="{D43BB810-563D-48C6-A383-708B2E5AA30F}" srcOrd="0" destOrd="0" presId="urn:microsoft.com/office/officeart/2005/8/layout/orgChart1"/>
    <dgm:cxn modelId="{AF230022-A158-4E11-9CF2-AE9FCAF1930B}" type="presParOf" srcId="{D43BB810-563D-48C6-A383-708B2E5AA30F}" destId="{2DD80ABA-BBED-413F-BC45-498BB3DE59A3}" srcOrd="0" destOrd="0" presId="urn:microsoft.com/office/officeart/2005/8/layout/orgChart1"/>
    <dgm:cxn modelId="{8215DD2D-7616-458D-A535-3E0C9CE5E487}" type="presParOf" srcId="{D43BB810-563D-48C6-A383-708B2E5AA30F}" destId="{821CF199-26DD-4223-B442-CED2180E662B}" srcOrd="1" destOrd="0" presId="urn:microsoft.com/office/officeart/2005/8/layout/orgChart1"/>
    <dgm:cxn modelId="{01B377CD-D76A-4DD8-B3EA-A302F7B410A7}" type="presParOf" srcId="{A9B2C915-E065-4251-8175-489034BBF835}" destId="{6283A609-D871-48C6-9BE1-AC41246D8527}" srcOrd="1" destOrd="0" presId="urn:microsoft.com/office/officeart/2005/8/layout/orgChart1"/>
    <dgm:cxn modelId="{6F7C9396-8ADC-4146-8855-068D9FB7E042}" type="presParOf" srcId="{6283A609-D871-48C6-9BE1-AC41246D8527}" destId="{F6723F6F-C72E-411D-BE48-439B0521F77D}" srcOrd="0" destOrd="0" presId="urn:microsoft.com/office/officeart/2005/8/layout/orgChart1"/>
    <dgm:cxn modelId="{99B510FE-3808-4253-A3A9-8CCBE245BCD0}" type="presParOf" srcId="{6283A609-D871-48C6-9BE1-AC41246D8527}" destId="{6A0EDA6E-283B-4821-8993-152EA6691AA5}" srcOrd="1" destOrd="0" presId="urn:microsoft.com/office/officeart/2005/8/layout/orgChart1"/>
    <dgm:cxn modelId="{3917FAB7-CC22-47E8-A8C6-AAE2E82534DD}" type="presParOf" srcId="{6A0EDA6E-283B-4821-8993-152EA6691AA5}" destId="{2D393BD3-30D3-4FC0-AB45-E56148C12FBF}" srcOrd="0" destOrd="0" presId="urn:microsoft.com/office/officeart/2005/8/layout/orgChart1"/>
    <dgm:cxn modelId="{2CB5F72C-9726-4397-A6CF-39E6441AA0CD}" type="presParOf" srcId="{2D393BD3-30D3-4FC0-AB45-E56148C12FBF}" destId="{D4814DA2-7EF4-4DB1-854C-81DDAE4A7C7A}" srcOrd="0" destOrd="0" presId="urn:microsoft.com/office/officeart/2005/8/layout/orgChart1"/>
    <dgm:cxn modelId="{3D40A38C-BF9B-4FE7-BC09-ACC5191E40BB}" type="presParOf" srcId="{2D393BD3-30D3-4FC0-AB45-E56148C12FBF}" destId="{72A5F56E-99F0-4599-BA56-C10FC4A370F7}" srcOrd="1" destOrd="0" presId="urn:microsoft.com/office/officeart/2005/8/layout/orgChart1"/>
    <dgm:cxn modelId="{1BF5DE17-824A-456F-B9E5-6F4A098B2198}" type="presParOf" srcId="{6A0EDA6E-283B-4821-8993-152EA6691AA5}" destId="{101EB53B-0299-416E-AF99-0C4F432DBD85}" srcOrd="1" destOrd="0" presId="urn:microsoft.com/office/officeart/2005/8/layout/orgChart1"/>
    <dgm:cxn modelId="{4882D34C-57E6-44E6-B5AF-15663CCEA756}" type="presParOf" srcId="{101EB53B-0299-416E-AF99-0C4F432DBD85}" destId="{4FF34614-CD5D-4F18-ACA6-CD193EFC6033}" srcOrd="0" destOrd="0" presId="urn:microsoft.com/office/officeart/2005/8/layout/orgChart1"/>
    <dgm:cxn modelId="{A2528FBE-19DD-4521-8351-294ECE6D7E84}" type="presParOf" srcId="{101EB53B-0299-416E-AF99-0C4F432DBD85}" destId="{E270E255-50BC-4993-8005-6C0FB47909A6}" srcOrd="1" destOrd="0" presId="urn:microsoft.com/office/officeart/2005/8/layout/orgChart1"/>
    <dgm:cxn modelId="{F6420224-6B5D-419C-A549-E82D88AD2A7E}" type="presParOf" srcId="{E270E255-50BC-4993-8005-6C0FB47909A6}" destId="{89D9616A-A06F-4D7E-B87E-5AB8218D6BED}" srcOrd="0" destOrd="0" presId="urn:microsoft.com/office/officeart/2005/8/layout/orgChart1"/>
    <dgm:cxn modelId="{8CD97BCC-9102-4AE3-8E5B-9D592ECB3C29}" type="presParOf" srcId="{89D9616A-A06F-4D7E-B87E-5AB8218D6BED}" destId="{ED78A095-3FD2-4C01-B546-F5359984E7CF}" srcOrd="0" destOrd="0" presId="urn:microsoft.com/office/officeart/2005/8/layout/orgChart1"/>
    <dgm:cxn modelId="{D3D0F672-FB62-4C96-A378-B0601DB50153}" type="presParOf" srcId="{89D9616A-A06F-4D7E-B87E-5AB8218D6BED}" destId="{07910F8A-9666-4C14-B5D1-19E56BA9696C}" srcOrd="1" destOrd="0" presId="urn:microsoft.com/office/officeart/2005/8/layout/orgChart1"/>
    <dgm:cxn modelId="{CC7466F6-A04E-413A-AC90-949A7062C3BA}" type="presParOf" srcId="{E270E255-50BC-4993-8005-6C0FB47909A6}" destId="{83B5A87B-651F-43EC-976B-780A463C7BB2}" srcOrd="1" destOrd="0" presId="urn:microsoft.com/office/officeart/2005/8/layout/orgChart1"/>
    <dgm:cxn modelId="{72D223DE-BE82-4A4C-9A2E-5B2E7FB0326C}" type="presParOf" srcId="{E270E255-50BC-4993-8005-6C0FB47909A6}" destId="{91FFD3DD-7680-41F8-8F23-55EEEE650467}" srcOrd="2" destOrd="0" presId="urn:microsoft.com/office/officeart/2005/8/layout/orgChart1"/>
    <dgm:cxn modelId="{4ED0631F-53BB-4560-A212-371471A3A903}" type="presParOf" srcId="{6A0EDA6E-283B-4821-8993-152EA6691AA5}" destId="{ADCB3414-2096-47CC-9930-A0FE6C81AC97}" srcOrd="2" destOrd="0" presId="urn:microsoft.com/office/officeart/2005/8/layout/orgChart1"/>
    <dgm:cxn modelId="{6F863E77-C8B2-4E6A-9D6D-22D190909CEA}" type="presParOf" srcId="{6283A609-D871-48C6-9BE1-AC41246D8527}" destId="{6590C219-316C-4FA5-B3BD-91152C6E668B}" srcOrd="2" destOrd="0" presId="urn:microsoft.com/office/officeart/2005/8/layout/orgChart1"/>
    <dgm:cxn modelId="{DD93BA44-BB86-4807-AF2E-E22B73457053}" type="presParOf" srcId="{6283A609-D871-48C6-9BE1-AC41246D8527}" destId="{3F43CF3F-CD8E-405C-8559-8A40DCB46026}" srcOrd="3" destOrd="0" presId="urn:microsoft.com/office/officeart/2005/8/layout/orgChart1"/>
    <dgm:cxn modelId="{32493584-840D-41A6-8E5F-8CF547FCEA6F}" type="presParOf" srcId="{3F43CF3F-CD8E-405C-8559-8A40DCB46026}" destId="{EA4370EA-8649-4027-9162-0BF683FE6F02}" srcOrd="0" destOrd="0" presId="urn:microsoft.com/office/officeart/2005/8/layout/orgChart1"/>
    <dgm:cxn modelId="{68DCC1F9-6027-4BBA-A507-4800491ED145}" type="presParOf" srcId="{EA4370EA-8649-4027-9162-0BF683FE6F02}" destId="{595D1397-D79F-4493-9EDC-9674BE3EE586}" srcOrd="0" destOrd="0" presId="urn:microsoft.com/office/officeart/2005/8/layout/orgChart1"/>
    <dgm:cxn modelId="{9F38C2EE-B9E5-42E0-894D-395F61D6E7B9}" type="presParOf" srcId="{EA4370EA-8649-4027-9162-0BF683FE6F02}" destId="{1A4603B2-84BF-4B57-8E99-7E02E1C6AA90}" srcOrd="1" destOrd="0" presId="urn:microsoft.com/office/officeart/2005/8/layout/orgChart1"/>
    <dgm:cxn modelId="{2E275D14-CBF7-4A52-A061-B1B81CE2ADE2}" type="presParOf" srcId="{3F43CF3F-CD8E-405C-8559-8A40DCB46026}" destId="{EC18A330-1045-42D6-AF93-9384DEC426B3}" srcOrd="1" destOrd="0" presId="urn:microsoft.com/office/officeart/2005/8/layout/orgChart1"/>
    <dgm:cxn modelId="{3AEEA435-8714-42FD-984D-67B267ED23D4}" type="presParOf" srcId="{EC18A330-1045-42D6-AF93-9384DEC426B3}" destId="{A3BBE4CC-70C4-4F94-909A-C9AB9A518905}" srcOrd="0" destOrd="0" presId="urn:microsoft.com/office/officeart/2005/8/layout/orgChart1"/>
    <dgm:cxn modelId="{95B0E439-E4A0-446B-8B8C-C16969C3E454}" type="presParOf" srcId="{EC18A330-1045-42D6-AF93-9384DEC426B3}" destId="{110DFFC2-A194-42AE-A87B-E5A0BDE3E32A}" srcOrd="1" destOrd="0" presId="urn:microsoft.com/office/officeart/2005/8/layout/orgChart1"/>
    <dgm:cxn modelId="{0C9751E9-F35B-4077-B70E-5B67EA2C7BEA}" type="presParOf" srcId="{110DFFC2-A194-42AE-A87B-E5A0BDE3E32A}" destId="{E8C02769-5156-4DF9-8559-130B0CE90E8D}" srcOrd="0" destOrd="0" presId="urn:microsoft.com/office/officeart/2005/8/layout/orgChart1"/>
    <dgm:cxn modelId="{EEAF102D-A64A-45D2-8FFD-4777CA03CAF3}" type="presParOf" srcId="{E8C02769-5156-4DF9-8559-130B0CE90E8D}" destId="{8164E71B-17BA-4D67-A7CE-A7A1CC314651}" srcOrd="0" destOrd="0" presId="urn:microsoft.com/office/officeart/2005/8/layout/orgChart1"/>
    <dgm:cxn modelId="{40927D0F-0F4E-4162-96BE-EB1882916204}" type="presParOf" srcId="{E8C02769-5156-4DF9-8559-130B0CE90E8D}" destId="{6CA68086-47B6-42C6-8D3F-90EA3800E9EC}" srcOrd="1" destOrd="0" presId="urn:microsoft.com/office/officeart/2005/8/layout/orgChart1"/>
    <dgm:cxn modelId="{4C59DBD7-6D8D-49B5-89BD-69ACEC3B0C5D}" type="presParOf" srcId="{110DFFC2-A194-42AE-A87B-E5A0BDE3E32A}" destId="{3F7EF62B-3BE5-4EB2-8C4A-EA00E37C4011}" srcOrd="1" destOrd="0" presId="urn:microsoft.com/office/officeart/2005/8/layout/orgChart1"/>
    <dgm:cxn modelId="{5D96EB1F-02C3-4E42-A6AF-4DA73158B752}" type="presParOf" srcId="{110DFFC2-A194-42AE-A87B-E5A0BDE3E32A}" destId="{86D61726-F35C-4300-890E-06CFCD106B98}" srcOrd="2" destOrd="0" presId="urn:microsoft.com/office/officeart/2005/8/layout/orgChart1"/>
    <dgm:cxn modelId="{CC661C06-BCF1-4DA6-A4C9-820D8B1B4C23}" type="presParOf" srcId="{3F43CF3F-CD8E-405C-8559-8A40DCB46026}" destId="{276FFC7D-6143-493D-944A-B789C770B625}" srcOrd="2" destOrd="0" presId="urn:microsoft.com/office/officeart/2005/8/layout/orgChart1"/>
    <dgm:cxn modelId="{7F9DDF13-31E3-4474-A4B1-1C48F5DDE3DA}" type="presParOf" srcId="{6283A609-D871-48C6-9BE1-AC41246D8527}" destId="{C10F92A8-03F2-4E91-B3A4-3B6D7DE5BCC2}" srcOrd="4" destOrd="0" presId="urn:microsoft.com/office/officeart/2005/8/layout/orgChart1"/>
    <dgm:cxn modelId="{A74D8A81-E3FF-40F0-9A18-3CA44EB502C8}" type="presParOf" srcId="{6283A609-D871-48C6-9BE1-AC41246D8527}" destId="{252DDF66-B273-4C53-893E-6F82834816B1}" srcOrd="5" destOrd="0" presId="urn:microsoft.com/office/officeart/2005/8/layout/orgChart1"/>
    <dgm:cxn modelId="{A56E043A-6952-4F01-BB02-D562B7E43113}" type="presParOf" srcId="{252DDF66-B273-4C53-893E-6F82834816B1}" destId="{AB7ADF4C-C57E-4D55-A511-2B539E6FA032}" srcOrd="0" destOrd="0" presId="urn:microsoft.com/office/officeart/2005/8/layout/orgChart1"/>
    <dgm:cxn modelId="{AC6647B5-84B8-4D9E-9B8B-DFCA021E1950}" type="presParOf" srcId="{AB7ADF4C-C57E-4D55-A511-2B539E6FA032}" destId="{0E99F48A-D5A8-4A3D-9E9D-B648EE24D46F}" srcOrd="0" destOrd="0" presId="urn:microsoft.com/office/officeart/2005/8/layout/orgChart1"/>
    <dgm:cxn modelId="{62E1B974-4EF3-4FC5-9491-D06144822675}" type="presParOf" srcId="{AB7ADF4C-C57E-4D55-A511-2B539E6FA032}" destId="{D38E3E18-4B4B-4A7F-A18A-8F5684669EE3}" srcOrd="1" destOrd="0" presId="urn:microsoft.com/office/officeart/2005/8/layout/orgChart1"/>
    <dgm:cxn modelId="{6CB6B197-1E75-4D32-942E-68C0F3A162E8}" type="presParOf" srcId="{252DDF66-B273-4C53-893E-6F82834816B1}" destId="{20371ABC-4961-4799-9A06-921A47E6BB0B}" srcOrd="1" destOrd="0" presId="urn:microsoft.com/office/officeart/2005/8/layout/orgChart1"/>
    <dgm:cxn modelId="{9A95F616-C819-4886-ACB9-869084C4418A}" type="presParOf" srcId="{20371ABC-4961-4799-9A06-921A47E6BB0B}" destId="{E0F3558D-D06C-4062-9914-0E3E459649AF}" srcOrd="0" destOrd="0" presId="urn:microsoft.com/office/officeart/2005/8/layout/orgChart1"/>
    <dgm:cxn modelId="{2ECAB3D0-D810-4AC4-9547-90A623350746}" type="presParOf" srcId="{20371ABC-4961-4799-9A06-921A47E6BB0B}" destId="{AB414563-3FE0-499E-A6D3-48C889564314}" srcOrd="1" destOrd="0" presId="urn:microsoft.com/office/officeart/2005/8/layout/orgChart1"/>
    <dgm:cxn modelId="{BE99421D-3BB5-47BF-AFBC-28D1F2BA29DD}" type="presParOf" srcId="{AB414563-3FE0-499E-A6D3-48C889564314}" destId="{58ED7B36-1DAE-486F-B219-C8AAA15275D2}" srcOrd="0" destOrd="0" presId="urn:microsoft.com/office/officeart/2005/8/layout/orgChart1"/>
    <dgm:cxn modelId="{A6BB6582-7147-452D-B02A-957DE4F07B1C}" type="presParOf" srcId="{58ED7B36-1DAE-486F-B219-C8AAA15275D2}" destId="{01A2FCB8-C8F2-459C-B933-0848809AB8C3}" srcOrd="0" destOrd="0" presId="urn:microsoft.com/office/officeart/2005/8/layout/orgChart1"/>
    <dgm:cxn modelId="{88E09B03-A7E4-4BAF-8CAD-68AB7F6B8429}" type="presParOf" srcId="{58ED7B36-1DAE-486F-B219-C8AAA15275D2}" destId="{96E45F15-198F-426C-9202-790287030869}" srcOrd="1" destOrd="0" presId="urn:microsoft.com/office/officeart/2005/8/layout/orgChart1"/>
    <dgm:cxn modelId="{CDD73A9D-0B4F-48A2-9F9B-3C9B2390FE14}" type="presParOf" srcId="{AB414563-3FE0-499E-A6D3-48C889564314}" destId="{63755090-23AC-418E-9669-96ADF448ABB1}" srcOrd="1" destOrd="0" presId="urn:microsoft.com/office/officeart/2005/8/layout/orgChart1"/>
    <dgm:cxn modelId="{B156B83E-0EF5-4AAD-8581-228AEB2EA21B}" type="presParOf" srcId="{AB414563-3FE0-499E-A6D3-48C889564314}" destId="{826906D9-1215-4410-885A-5F0C7B975DFD}" srcOrd="2" destOrd="0" presId="urn:microsoft.com/office/officeart/2005/8/layout/orgChart1"/>
    <dgm:cxn modelId="{F54DC660-CEB1-403D-8969-48D4836B852E}" type="presParOf" srcId="{252DDF66-B273-4C53-893E-6F82834816B1}" destId="{263A1F6A-BA99-4A84-8A59-15EF797D3D7E}" srcOrd="2" destOrd="0" presId="urn:microsoft.com/office/officeart/2005/8/layout/orgChart1"/>
    <dgm:cxn modelId="{01DD2184-7D24-4F37-8E88-1CA083DD4B84}" type="presParOf" srcId="{A9B2C915-E065-4251-8175-489034BBF835}" destId="{FC313852-0BB3-41EC-98A7-681B3C0E2AF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BF78ECE-1810-4A4F-A355-31E948AA8C3D}" type="doc">
      <dgm:prSet loTypeId="urn:microsoft.com/office/officeart/2005/8/layout/orgChart1" loCatId="hierarchy" qsTypeId="urn:microsoft.com/office/officeart/2005/8/quickstyle/simple3" qsCatId="simple" csTypeId="urn:microsoft.com/office/officeart/2005/8/colors/accent1_2" csCatId="accent1" phldr="1"/>
      <dgm:spPr/>
      <dgm:t>
        <a:bodyPr/>
        <a:lstStyle/>
        <a:p>
          <a:endParaRPr lang="en-US"/>
        </a:p>
      </dgm:t>
    </dgm:pt>
    <dgm:pt modelId="{3D45FC2A-770F-4F09-970A-BAE85B919066}">
      <dgm:prSet phldrT="[Text]" custT="1"/>
      <dgm:spPr/>
      <dgm:t>
        <a:bodyPr/>
        <a:lstStyle/>
        <a:p>
          <a:r>
            <a:rPr lang="en-US" sz="2800" dirty="0"/>
            <a:t>Skills and learning objectives</a:t>
          </a:r>
        </a:p>
      </dgm:t>
    </dgm:pt>
    <dgm:pt modelId="{7303CC77-C044-497A-952A-4ADFFBC012F8}" type="parTrans" cxnId="{F09D0BF9-864D-4EF4-BFD9-3E132F95452C}">
      <dgm:prSet/>
      <dgm:spPr/>
      <dgm:t>
        <a:bodyPr/>
        <a:lstStyle/>
        <a:p>
          <a:endParaRPr lang="en-US"/>
        </a:p>
      </dgm:t>
    </dgm:pt>
    <dgm:pt modelId="{032AC25F-39CF-4A69-A446-CECD170E4C12}" type="sibTrans" cxnId="{F09D0BF9-864D-4EF4-BFD9-3E132F95452C}">
      <dgm:prSet/>
      <dgm:spPr/>
      <dgm:t>
        <a:bodyPr/>
        <a:lstStyle/>
        <a:p>
          <a:endParaRPr lang="en-US"/>
        </a:p>
      </dgm:t>
    </dgm:pt>
    <dgm:pt modelId="{9D6EB81B-4EF7-434F-80D8-612C4529AC64}">
      <dgm:prSet phldrT="[Text]"/>
      <dgm:spPr/>
      <dgm:t>
        <a:bodyPr/>
        <a:lstStyle/>
        <a:p>
          <a:pPr algn="l"/>
          <a:r>
            <a:rPr lang="en-US" dirty="0"/>
            <a:t>2.E Relate texts to their contexts (literary, historical, sociocultural, geopolitical).</a:t>
          </a:r>
          <a:endParaRPr lang="es-419" dirty="0"/>
        </a:p>
        <a:p>
          <a:pPr algn="l"/>
          <a:endParaRPr lang="en-US" dirty="0"/>
        </a:p>
      </dgm:t>
    </dgm:pt>
    <dgm:pt modelId="{E608C7AD-5CBE-4AF0-82D6-DF8EBF982778}" type="parTrans" cxnId="{508CCD54-7FC4-4BFE-9F95-C84EE176571C}">
      <dgm:prSet/>
      <dgm:spPr/>
      <dgm:t>
        <a:bodyPr/>
        <a:lstStyle/>
        <a:p>
          <a:endParaRPr lang="en-US"/>
        </a:p>
      </dgm:t>
    </dgm:pt>
    <dgm:pt modelId="{54B9884A-6EAD-4B35-ACD5-A1332EDFD09F}" type="sibTrans" cxnId="{508CCD54-7FC4-4BFE-9F95-C84EE176571C}">
      <dgm:prSet/>
      <dgm:spPr/>
      <dgm:t>
        <a:bodyPr/>
        <a:lstStyle/>
        <a:p>
          <a:endParaRPr lang="en-US"/>
        </a:p>
      </dgm:t>
    </dgm:pt>
    <dgm:pt modelId="{C132C32F-1CC1-49F5-A271-49876AE735AC}">
      <dgm:prSet/>
      <dgm:spPr/>
      <dgm:t>
        <a:bodyPr/>
        <a:lstStyle/>
        <a:p>
          <a:pPr algn="l"/>
          <a:r>
            <a:rPr lang="en-US" dirty="0"/>
            <a:t>2.E.ii Explain how a text’s content </a:t>
          </a:r>
          <a:r>
            <a:rPr lang="es-419" dirty="0"/>
            <a:t>relates </a:t>
          </a:r>
          <a:r>
            <a:rPr lang="es-419" dirty="0" err="1"/>
            <a:t>to</a:t>
          </a:r>
          <a:r>
            <a:rPr lang="es-419" dirty="0"/>
            <a:t> sociocultural, </a:t>
          </a:r>
          <a:r>
            <a:rPr lang="es-419" dirty="0" err="1"/>
            <a:t>geopolitical</a:t>
          </a:r>
          <a:r>
            <a:rPr lang="es-419" dirty="0"/>
            <a:t>, </a:t>
          </a:r>
          <a:r>
            <a:rPr lang="es-419" dirty="0" err="1"/>
            <a:t>or</a:t>
          </a:r>
          <a:r>
            <a:rPr lang="es-419" dirty="0"/>
            <a:t> </a:t>
          </a:r>
          <a:r>
            <a:rPr lang="es-419" dirty="0" err="1"/>
            <a:t>historical</a:t>
          </a:r>
          <a:r>
            <a:rPr lang="es-419" dirty="0"/>
            <a:t> </a:t>
          </a:r>
          <a:r>
            <a:rPr lang="es-419" dirty="0" err="1"/>
            <a:t>contexts</a:t>
          </a:r>
          <a:r>
            <a:rPr lang="es-419" dirty="0"/>
            <a:t>.</a:t>
          </a:r>
          <a:r>
            <a:rPr lang="en-US" dirty="0"/>
            <a:t> </a:t>
          </a:r>
        </a:p>
        <a:p>
          <a:pPr algn="l"/>
          <a:r>
            <a:rPr lang="en-US" dirty="0"/>
            <a:t>2.E.iii Explain the relationship between a literary text and its sociocultural, </a:t>
          </a:r>
          <a:r>
            <a:rPr lang="es-419" dirty="0" err="1"/>
            <a:t>geopolitical</a:t>
          </a:r>
          <a:r>
            <a:rPr lang="es-419" dirty="0"/>
            <a:t>, and </a:t>
          </a:r>
          <a:r>
            <a:rPr lang="es-419" dirty="0" err="1"/>
            <a:t>historical</a:t>
          </a:r>
          <a:r>
            <a:rPr lang="es-419" dirty="0"/>
            <a:t> </a:t>
          </a:r>
          <a:r>
            <a:rPr lang="es-419" dirty="0" err="1"/>
            <a:t>contexts</a:t>
          </a:r>
          <a:r>
            <a:rPr lang="es-419" dirty="0"/>
            <a:t>.</a:t>
          </a:r>
        </a:p>
      </dgm:t>
    </dgm:pt>
    <dgm:pt modelId="{82BF9E9B-E046-4414-9878-335CA2CDFF49}" type="parTrans" cxnId="{E865BE48-65CE-4027-B46D-8AEE93EA501E}">
      <dgm:prSet/>
      <dgm:spPr/>
      <dgm:t>
        <a:bodyPr/>
        <a:lstStyle/>
        <a:p>
          <a:endParaRPr lang="en-US"/>
        </a:p>
      </dgm:t>
    </dgm:pt>
    <dgm:pt modelId="{EC2CD791-CA69-4C89-B9DD-C370F89F69B9}" type="sibTrans" cxnId="{E865BE48-65CE-4027-B46D-8AEE93EA501E}">
      <dgm:prSet/>
      <dgm:spPr/>
      <dgm:t>
        <a:bodyPr/>
        <a:lstStyle/>
        <a:p>
          <a:endParaRPr lang="en-US"/>
        </a:p>
      </dgm:t>
    </dgm:pt>
    <dgm:pt modelId="{51CC9992-0D7C-47FD-BAA2-9EEA6DB2599B}" type="pres">
      <dgm:prSet presAssocID="{CBF78ECE-1810-4A4F-A355-31E948AA8C3D}" presName="hierChild1" presStyleCnt="0">
        <dgm:presLayoutVars>
          <dgm:orgChart val="1"/>
          <dgm:chPref val="1"/>
          <dgm:dir/>
          <dgm:animOne val="branch"/>
          <dgm:animLvl val="lvl"/>
          <dgm:resizeHandles/>
        </dgm:presLayoutVars>
      </dgm:prSet>
      <dgm:spPr/>
    </dgm:pt>
    <dgm:pt modelId="{A9B2C915-E065-4251-8175-489034BBF835}" type="pres">
      <dgm:prSet presAssocID="{3D45FC2A-770F-4F09-970A-BAE85B919066}" presName="hierRoot1" presStyleCnt="0">
        <dgm:presLayoutVars>
          <dgm:hierBranch val="init"/>
        </dgm:presLayoutVars>
      </dgm:prSet>
      <dgm:spPr/>
    </dgm:pt>
    <dgm:pt modelId="{D43BB810-563D-48C6-A383-708B2E5AA30F}" type="pres">
      <dgm:prSet presAssocID="{3D45FC2A-770F-4F09-970A-BAE85B919066}" presName="rootComposite1" presStyleCnt="0"/>
      <dgm:spPr/>
    </dgm:pt>
    <dgm:pt modelId="{2DD80ABA-BBED-413F-BC45-498BB3DE59A3}" type="pres">
      <dgm:prSet presAssocID="{3D45FC2A-770F-4F09-970A-BAE85B919066}" presName="rootText1" presStyleLbl="node0" presStyleIdx="0" presStyleCnt="1">
        <dgm:presLayoutVars>
          <dgm:chPref val="3"/>
        </dgm:presLayoutVars>
      </dgm:prSet>
      <dgm:spPr/>
    </dgm:pt>
    <dgm:pt modelId="{821CF199-26DD-4223-B442-CED2180E662B}" type="pres">
      <dgm:prSet presAssocID="{3D45FC2A-770F-4F09-970A-BAE85B919066}" presName="rootConnector1" presStyleLbl="node1" presStyleIdx="0" presStyleCnt="0"/>
      <dgm:spPr/>
    </dgm:pt>
    <dgm:pt modelId="{6283A609-D871-48C6-9BE1-AC41246D8527}" type="pres">
      <dgm:prSet presAssocID="{3D45FC2A-770F-4F09-970A-BAE85B919066}" presName="hierChild2" presStyleCnt="0"/>
      <dgm:spPr/>
    </dgm:pt>
    <dgm:pt modelId="{C10F92A8-03F2-4E91-B3A4-3B6D7DE5BCC2}" type="pres">
      <dgm:prSet presAssocID="{E608C7AD-5CBE-4AF0-82D6-DF8EBF982778}" presName="Name37" presStyleLbl="parChTrans1D2" presStyleIdx="0" presStyleCnt="1"/>
      <dgm:spPr/>
    </dgm:pt>
    <dgm:pt modelId="{252DDF66-B273-4C53-893E-6F82834816B1}" type="pres">
      <dgm:prSet presAssocID="{9D6EB81B-4EF7-434F-80D8-612C4529AC64}" presName="hierRoot2" presStyleCnt="0">
        <dgm:presLayoutVars>
          <dgm:hierBranch val="init"/>
        </dgm:presLayoutVars>
      </dgm:prSet>
      <dgm:spPr/>
    </dgm:pt>
    <dgm:pt modelId="{AB7ADF4C-C57E-4D55-A511-2B539E6FA032}" type="pres">
      <dgm:prSet presAssocID="{9D6EB81B-4EF7-434F-80D8-612C4529AC64}" presName="rootComposite" presStyleCnt="0"/>
      <dgm:spPr/>
    </dgm:pt>
    <dgm:pt modelId="{0E99F48A-D5A8-4A3D-9E9D-B648EE24D46F}" type="pres">
      <dgm:prSet presAssocID="{9D6EB81B-4EF7-434F-80D8-612C4529AC64}" presName="rootText" presStyleLbl="node2" presStyleIdx="0" presStyleCnt="1">
        <dgm:presLayoutVars>
          <dgm:chPref val="3"/>
        </dgm:presLayoutVars>
      </dgm:prSet>
      <dgm:spPr/>
    </dgm:pt>
    <dgm:pt modelId="{D38E3E18-4B4B-4A7F-A18A-8F5684669EE3}" type="pres">
      <dgm:prSet presAssocID="{9D6EB81B-4EF7-434F-80D8-612C4529AC64}" presName="rootConnector" presStyleLbl="node2" presStyleIdx="0" presStyleCnt="1"/>
      <dgm:spPr/>
    </dgm:pt>
    <dgm:pt modelId="{20371ABC-4961-4799-9A06-921A47E6BB0B}" type="pres">
      <dgm:prSet presAssocID="{9D6EB81B-4EF7-434F-80D8-612C4529AC64}" presName="hierChild4" presStyleCnt="0"/>
      <dgm:spPr/>
    </dgm:pt>
    <dgm:pt modelId="{E0F3558D-D06C-4062-9914-0E3E459649AF}" type="pres">
      <dgm:prSet presAssocID="{82BF9E9B-E046-4414-9878-335CA2CDFF49}" presName="Name37" presStyleLbl="parChTrans1D3" presStyleIdx="0" presStyleCnt="1"/>
      <dgm:spPr/>
    </dgm:pt>
    <dgm:pt modelId="{AB414563-3FE0-499E-A6D3-48C889564314}" type="pres">
      <dgm:prSet presAssocID="{C132C32F-1CC1-49F5-A271-49876AE735AC}" presName="hierRoot2" presStyleCnt="0">
        <dgm:presLayoutVars>
          <dgm:hierBranch val="init"/>
        </dgm:presLayoutVars>
      </dgm:prSet>
      <dgm:spPr/>
    </dgm:pt>
    <dgm:pt modelId="{58ED7B36-1DAE-486F-B219-C8AAA15275D2}" type="pres">
      <dgm:prSet presAssocID="{C132C32F-1CC1-49F5-A271-49876AE735AC}" presName="rootComposite" presStyleCnt="0"/>
      <dgm:spPr/>
    </dgm:pt>
    <dgm:pt modelId="{01A2FCB8-C8F2-459C-B933-0848809AB8C3}" type="pres">
      <dgm:prSet presAssocID="{C132C32F-1CC1-49F5-A271-49876AE735AC}" presName="rootText" presStyleLbl="node3" presStyleIdx="0" presStyleCnt="1">
        <dgm:presLayoutVars>
          <dgm:chPref val="3"/>
        </dgm:presLayoutVars>
      </dgm:prSet>
      <dgm:spPr/>
    </dgm:pt>
    <dgm:pt modelId="{96E45F15-198F-426C-9202-790287030869}" type="pres">
      <dgm:prSet presAssocID="{C132C32F-1CC1-49F5-A271-49876AE735AC}" presName="rootConnector" presStyleLbl="node3" presStyleIdx="0" presStyleCnt="1"/>
      <dgm:spPr/>
    </dgm:pt>
    <dgm:pt modelId="{63755090-23AC-418E-9669-96ADF448ABB1}" type="pres">
      <dgm:prSet presAssocID="{C132C32F-1CC1-49F5-A271-49876AE735AC}" presName="hierChild4" presStyleCnt="0"/>
      <dgm:spPr/>
    </dgm:pt>
    <dgm:pt modelId="{826906D9-1215-4410-885A-5F0C7B975DFD}" type="pres">
      <dgm:prSet presAssocID="{C132C32F-1CC1-49F5-A271-49876AE735AC}" presName="hierChild5" presStyleCnt="0"/>
      <dgm:spPr/>
    </dgm:pt>
    <dgm:pt modelId="{263A1F6A-BA99-4A84-8A59-15EF797D3D7E}" type="pres">
      <dgm:prSet presAssocID="{9D6EB81B-4EF7-434F-80D8-612C4529AC64}" presName="hierChild5" presStyleCnt="0"/>
      <dgm:spPr/>
    </dgm:pt>
    <dgm:pt modelId="{FC313852-0BB3-41EC-98A7-681B3C0E2AF9}" type="pres">
      <dgm:prSet presAssocID="{3D45FC2A-770F-4F09-970A-BAE85B919066}" presName="hierChild3" presStyleCnt="0"/>
      <dgm:spPr/>
    </dgm:pt>
  </dgm:ptLst>
  <dgm:cxnLst>
    <dgm:cxn modelId="{84DE4027-ECC0-4904-9090-2ACFD0F57D9B}" type="presOf" srcId="{82BF9E9B-E046-4414-9878-335CA2CDFF49}" destId="{E0F3558D-D06C-4062-9914-0E3E459649AF}" srcOrd="0" destOrd="0" presId="urn:microsoft.com/office/officeart/2005/8/layout/orgChart1"/>
    <dgm:cxn modelId="{D2631732-ECC3-47AF-8C27-0CB11CFFCD63}" type="presOf" srcId="{C132C32F-1CC1-49F5-A271-49876AE735AC}" destId="{96E45F15-198F-426C-9202-790287030869}" srcOrd="1" destOrd="0" presId="urn:microsoft.com/office/officeart/2005/8/layout/orgChart1"/>
    <dgm:cxn modelId="{FDD43939-F2AC-4295-8702-65C3D30B713E}" type="presOf" srcId="{3D45FC2A-770F-4F09-970A-BAE85B919066}" destId="{2DD80ABA-BBED-413F-BC45-498BB3DE59A3}" srcOrd="0" destOrd="0" presId="urn:microsoft.com/office/officeart/2005/8/layout/orgChart1"/>
    <dgm:cxn modelId="{E865BE48-65CE-4027-B46D-8AEE93EA501E}" srcId="{9D6EB81B-4EF7-434F-80D8-612C4529AC64}" destId="{C132C32F-1CC1-49F5-A271-49876AE735AC}" srcOrd="0" destOrd="0" parTransId="{82BF9E9B-E046-4414-9878-335CA2CDFF49}" sibTransId="{EC2CD791-CA69-4C89-B9DD-C370F89F69B9}"/>
    <dgm:cxn modelId="{B1B2F653-7DC5-4C17-A352-4CC2B97B7C7B}" type="presOf" srcId="{9D6EB81B-4EF7-434F-80D8-612C4529AC64}" destId="{0E99F48A-D5A8-4A3D-9E9D-B648EE24D46F}" srcOrd="0" destOrd="0" presId="urn:microsoft.com/office/officeart/2005/8/layout/orgChart1"/>
    <dgm:cxn modelId="{508CCD54-7FC4-4BFE-9F95-C84EE176571C}" srcId="{3D45FC2A-770F-4F09-970A-BAE85B919066}" destId="{9D6EB81B-4EF7-434F-80D8-612C4529AC64}" srcOrd="0" destOrd="0" parTransId="{E608C7AD-5CBE-4AF0-82D6-DF8EBF982778}" sibTransId="{54B9884A-6EAD-4B35-ACD5-A1332EDFD09F}"/>
    <dgm:cxn modelId="{82F59956-DDEA-46AE-ACFC-433AFB34B5B4}" type="presOf" srcId="{CBF78ECE-1810-4A4F-A355-31E948AA8C3D}" destId="{51CC9992-0D7C-47FD-BAA2-9EEA6DB2599B}" srcOrd="0" destOrd="0" presId="urn:microsoft.com/office/officeart/2005/8/layout/orgChart1"/>
    <dgm:cxn modelId="{2F411A9F-C08F-4C92-99EF-9F9E6FE59EE9}" type="presOf" srcId="{E608C7AD-5CBE-4AF0-82D6-DF8EBF982778}" destId="{C10F92A8-03F2-4E91-B3A4-3B6D7DE5BCC2}" srcOrd="0" destOrd="0" presId="urn:microsoft.com/office/officeart/2005/8/layout/orgChart1"/>
    <dgm:cxn modelId="{FC3168B4-D8C8-4DB8-8347-9B817AB25278}" type="presOf" srcId="{9D6EB81B-4EF7-434F-80D8-612C4529AC64}" destId="{D38E3E18-4B4B-4A7F-A18A-8F5684669EE3}" srcOrd="1" destOrd="0" presId="urn:microsoft.com/office/officeart/2005/8/layout/orgChart1"/>
    <dgm:cxn modelId="{09D2B6EF-B46F-4EAE-A8A4-4F9E5BFF8293}" type="presOf" srcId="{C132C32F-1CC1-49F5-A271-49876AE735AC}" destId="{01A2FCB8-C8F2-459C-B933-0848809AB8C3}" srcOrd="0" destOrd="0" presId="urn:microsoft.com/office/officeart/2005/8/layout/orgChart1"/>
    <dgm:cxn modelId="{2CF5CAF1-3228-4ED5-93EC-4C6421B343C6}" type="presOf" srcId="{3D45FC2A-770F-4F09-970A-BAE85B919066}" destId="{821CF199-26DD-4223-B442-CED2180E662B}" srcOrd="1" destOrd="0" presId="urn:microsoft.com/office/officeart/2005/8/layout/orgChart1"/>
    <dgm:cxn modelId="{F09D0BF9-864D-4EF4-BFD9-3E132F95452C}" srcId="{CBF78ECE-1810-4A4F-A355-31E948AA8C3D}" destId="{3D45FC2A-770F-4F09-970A-BAE85B919066}" srcOrd="0" destOrd="0" parTransId="{7303CC77-C044-497A-952A-4ADFFBC012F8}" sibTransId="{032AC25F-39CF-4A69-A446-CECD170E4C12}"/>
    <dgm:cxn modelId="{A6FB2B11-F3C9-49B6-87D8-2DE9AFDD6681}" type="presParOf" srcId="{51CC9992-0D7C-47FD-BAA2-9EEA6DB2599B}" destId="{A9B2C915-E065-4251-8175-489034BBF835}" srcOrd="0" destOrd="0" presId="urn:microsoft.com/office/officeart/2005/8/layout/orgChart1"/>
    <dgm:cxn modelId="{4BBFE3EB-CDAA-4647-A820-2403D2F6CDCC}" type="presParOf" srcId="{A9B2C915-E065-4251-8175-489034BBF835}" destId="{D43BB810-563D-48C6-A383-708B2E5AA30F}" srcOrd="0" destOrd="0" presId="urn:microsoft.com/office/officeart/2005/8/layout/orgChart1"/>
    <dgm:cxn modelId="{AF230022-A158-4E11-9CF2-AE9FCAF1930B}" type="presParOf" srcId="{D43BB810-563D-48C6-A383-708B2E5AA30F}" destId="{2DD80ABA-BBED-413F-BC45-498BB3DE59A3}" srcOrd="0" destOrd="0" presId="urn:microsoft.com/office/officeart/2005/8/layout/orgChart1"/>
    <dgm:cxn modelId="{8215DD2D-7616-458D-A535-3E0C9CE5E487}" type="presParOf" srcId="{D43BB810-563D-48C6-A383-708B2E5AA30F}" destId="{821CF199-26DD-4223-B442-CED2180E662B}" srcOrd="1" destOrd="0" presId="urn:microsoft.com/office/officeart/2005/8/layout/orgChart1"/>
    <dgm:cxn modelId="{01B377CD-D76A-4DD8-B3EA-A302F7B410A7}" type="presParOf" srcId="{A9B2C915-E065-4251-8175-489034BBF835}" destId="{6283A609-D871-48C6-9BE1-AC41246D8527}" srcOrd="1" destOrd="0" presId="urn:microsoft.com/office/officeart/2005/8/layout/orgChart1"/>
    <dgm:cxn modelId="{7F9DDF13-31E3-4474-A4B1-1C48F5DDE3DA}" type="presParOf" srcId="{6283A609-D871-48C6-9BE1-AC41246D8527}" destId="{C10F92A8-03F2-4E91-B3A4-3B6D7DE5BCC2}" srcOrd="0" destOrd="0" presId="urn:microsoft.com/office/officeart/2005/8/layout/orgChart1"/>
    <dgm:cxn modelId="{A74D8A81-E3FF-40F0-9A18-3CA44EB502C8}" type="presParOf" srcId="{6283A609-D871-48C6-9BE1-AC41246D8527}" destId="{252DDF66-B273-4C53-893E-6F82834816B1}" srcOrd="1" destOrd="0" presId="urn:microsoft.com/office/officeart/2005/8/layout/orgChart1"/>
    <dgm:cxn modelId="{A56E043A-6952-4F01-BB02-D562B7E43113}" type="presParOf" srcId="{252DDF66-B273-4C53-893E-6F82834816B1}" destId="{AB7ADF4C-C57E-4D55-A511-2B539E6FA032}" srcOrd="0" destOrd="0" presId="urn:microsoft.com/office/officeart/2005/8/layout/orgChart1"/>
    <dgm:cxn modelId="{AC6647B5-84B8-4D9E-9B8B-DFCA021E1950}" type="presParOf" srcId="{AB7ADF4C-C57E-4D55-A511-2B539E6FA032}" destId="{0E99F48A-D5A8-4A3D-9E9D-B648EE24D46F}" srcOrd="0" destOrd="0" presId="urn:microsoft.com/office/officeart/2005/8/layout/orgChart1"/>
    <dgm:cxn modelId="{62E1B974-4EF3-4FC5-9491-D06144822675}" type="presParOf" srcId="{AB7ADF4C-C57E-4D55-A511-2B539E6FA032}" destId="{D38E3E18-4B4B-4A7F-A18A-8F5684669EE3}" srcOrd="1" destOrd="0" presId="urn:microsoft.com/office/officeart/2005/8/layout/orgChart1"/>
    <dgm:cxn modelId="{6CB6B197-1E75-4D32-942E-68C0F3A162E8}" type="presParOf" srcId="{252DDF66-B273-4C53-893E-6F82834816B1}" destId="{20371ABC-4961-4799-9A06-921A47E6BB0B}" srcOrd="1" destOrd="0" presId="urn:microsoft.com/office/officeart/2005/8/layout/orgChart1"/>
    <dgm:cxn modelId="{9A95F616-C819-4886-ACB9-869084C4418A}" type="presParOf" srcId="{20371ABC-4961-4799-9A06-921A47E6BB0B}" destId="{E0F3558D-D06C-4062-9914-0E3E459649AF}" srcOrd="0" destOrd="0" presId="urn:microsoft.com/office/officeart/2005/8/layout/orgChart1"/>
    <dgm:cxn modelId="{2ECAB3D0-D810-4AC4-9547-90A623350746}" type="presParOf" srcId="{20371ABC-4961-4799-9A06-921A47E6BB0B}" destId="{AB414563-3FE0-499E-A6D3-48C889564314}" srcOrd="1" destOrd="0" presId="urn:microsoft.com/office/officeart/2005/8/layout/orgChart1"/>
    <dgm:cxn modelId="{BE99421D-3BB5-47BF-AFBC-28D1F2BA29DD}" type="presParOf" srcId="{AB414563-3FE0-499E-A6D3-48C889564314}" destId="{58ED7B36-1DAE-486F-B219-C8AAA15275D2}" srcOrd="0" destOrd="0" presId="urn:microsoft.com/office/officeart/2005/8/layout/orgChart1"/>
    <dgm:cxn modelId="{A6BB6582-7147-452D-B02A-957DE4F07B1C}" type="presParOf" srcId="{58ED7B36-1DAE-486F-B219-C8AAA15275D2}" destId="{01A2FCB8-C8F2-459C-B933-0848809AB8C3}" srcOrd="0" destOrd="0" presId="urn:microsoft.com/office/officeart/2005/8/layout/orgChart1"/>
    <dgm:cxn modelId="{88E09B03-A7E4-4BAF-8CAD-68AB7F6B8429}" type="presParOf" srcId="{58ED7B36-1DAE-486F-B219-C8AAA15275D2}" destId="{96E45F15-198F-426C-9202-790287030869}" srcOrd="1" destOrd="0" presId="urn:microsoft.com/office/officeart/2005/8/layout/orgChart1"/>
    <dgm:cxn modelId="{CDD73A9D-0B4F-48A2-9F9B-3C9B2390FE14}" type="presParOf" srcId="{AB414563-3FE0-499E-A6D3-48C889564314}" destId="{63755090-23AC-418E-9669-96ADF448ABB1}" srcOrd="1" destOrd="0" presId="urn:microsoft.com/office/officeart/2005/8/layout/orgChart1"/>
    <dgm:cxn modelId="{B156B83E-0EF5-4AAD-8581-228AEB2EA21B}" type="presParOf" srcId="{AB414563-3FE0-499E-A6D3-48C889564314}" destId="{826906D9-1215-4410-885A-5F0C7B975DFD}" srcOrd="2" destOrd="0" presId="urn:microsoft.com/office/officeart/2005/8/layout/orgChart1"/>
    <dgm:cxn modelId="{F54DC660-CEB1-403D-8969-48D4836B852E}" type="presParOf" srcId="{252DDF66-B273-4C53-893E-6F82834816B1}" destId="{263A1F6A-BA99-4A84-8A59-15EF797D3D7E}" srcOrd="2" destOrd="0" presId="urn:microsoft.com/office/officeart/2005/8/layout/orgChart1"/>
    <dgm:cxn modelId="{01DD2184-7D24-4F37-8E88-1CA083DD4B84}" type="presParOf" srcId="{A9B2C915-E065-4251-8175-489034BBF835}" destId="{FC313852-0BB3-41EC-98A7-681B3C0E2AF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507F35-CA8A-44E3-8CB3-19E3901AAE9E}">
      <dsp:nvSpPr>
        <dsp:cNvPr id="0" name=""/>
        <dsp:cNvSpPr/>
      </dsp:nvSpPr>
      <dsp:spPr>
        <a:xfrm>
          <a:off x="54736" y="5077402"/>
          <a:ext cx="12192000" cy="0"/>
        </a:xfrm>
        <a:prstGeom prst="line">
          <a:avLst/>
        </a:prstGeom>
        <a:noFill/>
        <a:ln w="15875" cap="rnd"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A202E5A-3F4C-4A85-A751-46A476A1B2E7}">
      <dsp:nvSpPr>
        <dsp:cNvPr id="0" name=""/>
        <dsp:cNvSpPr/>
      </dsp:nvSpPr>
      <dsp:spPr>
        <a:xfrm>
          <a:off x="0" y="3539712"/>
          <a:ext cx="12192000" cy="45720"/>
        </a:xfrm>
        <a:prstGeom prst="line">
          <a:avLst/>
        </a:prstGeom>
        <a:noFill/>
        <a:ln w="15875" cap="rnd"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EB5D3D5-D263-41DA-AE50-E0446F6E0464}">
      <dsp:nvSpPr>
        <dsp:cNvPr id="0" name=""/>
        <dsp:cNvSpPr/>
      </dsp:nvSpPr>
      <dsp:spPr>
        <a:xfrm>
          <a:off x="0" y="1981573"/>
          <a:ext cx="12192000" cy="0"/>
        </a:xfrm>
        <a:prstGeom prst="line">
          <a:avLst/>
        </a:prstGeom>
        <a:noFill/>
        <a:ln w="15875" cap="rnd"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AAB42DD-ED12-45FE-AAB8-55B01987ADEE}">
      <dsp:nvSpPr>
        <dsp:cNvPr id="0" name=""/>
        <dsp:cNvSpPr/>
      </dsp:nvSpPr>
      <dsp:spPr>
        <a:xfrm>
          <a:off x="0" y="489855"/>
          <a:ext cx="12192000" cy="0"/>
        </a:xfrm>
        <a:prstGeom prst="line">
          <a:avLst/>
        </a:prstGeom>
        <a:noFill/>
        <a:ln w="15875" cap="rnd"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EE180FE-DB03-4BA7-8E62-AD408CDE9397}">
      <dsp:nvSpPr>
        <dsp:cNvPr id="0" name=""/>
        <dsp:cNvSpPr/>
      </dsp:nvSpPr>
      <dsp:spPr>
        <a:xfrm>
          <a:off x="3169919" y="63891"/>
          <a:ext cx="9022080" cy="4890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marL="0" lvl="0" indent="0" algn="l" defTabSz="1244600">
            <a:lnSpc>
              <a:spcPct val="90000"/>
            </a:lnSpc>
            <a:spcBef>
              <a:spcPct val="0"/>
            </a:spcBef>
            <a:spcAft>
              <a:spcPct val="35000"/>
            </a:spcAft>
            <a:buNone/>
          </a:pPr>
          <a:r>
            <a:rPr lang="en-US" sz="2800" i="0" kern="1200" dirty="0">
              <a:latin typeface="+mj-lt"/>
            </a:rPr>
            <a:t>“</a:t>
          </a:r>
          <a:r>
            <a:rPr lang="en-US" sz="2800" i="0" kern="1200" dirty="0" err="1">
              <a:latin typeface="+mj-lt"/>
            </a:rPr>
            <a:t>En</a:t>
          </a:r>
          <a:r>
            <a:rPr lang="en-US" sz="2800" i="0" kern="1200" dirty="0">
              <a:latin typeface="+mj-lt"/>
            </a:rPr>
            <a:t> </a:t>
          </a:r>
          <a:r>
            <a:rPr lang="en-US" sz="2800" i="0" kern="1200" dirty="0" err="1">
              <a:latin typeface="+mj-lt"/>
            </a:rPr>
            <a:t>tano</a:t>
          </a:r>
          <a:r>
            <a:rPr lang="en-US" sz="2800" i="0" kern="1200" dirty="0">
              <a:latin typeface="+mj-lt"/>
            </a:rPr>
            <a:t> que de rosa y Azucena” de </a:t>
          </a:r>
          <a:r>
            <a:rPr lang="en-US" sz="2800" i="0" kern="1200" dirty="0" err="1">
              <a:latin typeface="+mj-lt"/>
            </a:rPr>
            <a:t>Garcilaso</a:t>
          </a:r>
          <a:r>
            <a:rPr lang="en-US" sz="2800" i="0" kern="1200" dirty="0">
              <a:latin typeface="+mj-lt"/>
            </a:rPr>
            <a:t> de la Vega</a:t>
          </a:r>
          <a:endParaRPr lang="en-US" sz="2800" kern="1200" dirty="0">
            <a:latin typeface="+mj-lt"/>
          </a:endParaRPr>
        </a:p>
      </dsp:txBody>
      <dsp:txXfrm>
        <a:off x="3169919" y="63891"/>
        <a:ext cx="9022080" cy="489039"/>
      </dsp:txXfrm>
    </dsp:sp>
    <dsp:sp modelId="{1150A5F4-EE77-4CDA-94D6-F85236EEFC42}">
      <dsp:nvSpPr>
        <dsp:cNvPr id="0" name=""/>
        <dsp:cNvSpPr/>
      </dsp:nvSpPr>
      <dsp:spPr>
        <a:xfrm>
          <a:off x="0" y="815"/>
          <a:ext cx="3169920" cy="489039"/>
        </a:xfrm>
        <a:prstGeom prst="round2SameRect">
          <a:avLst>
            <a:gd name="adj1" fmla="val 16670"/>
            <a:gd name="adj2" fmla="val 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1600200">
            <a:lnSpc>
              <a:spcPct val="90000"/>
            </a:lnSpc>
            <a:spcBef>
              <a:spcPct val="0"/>
            </a:spcBef>
            <a:spcAft>
              <a:spcPct val="35000"/>
            </a:spcAft>
            <a:buNone/>
          </a:pPr>
          <a:r>
            <a:rPr lang="en-US" sz="3600" kern="1200" dirty="0" err="1"/>
            <a:t>Obra</a:t>
          </a:r>
          <a:r>
            <a:rPr lang="en-US" sz="4400" kern="1200" dirty="0"/>
            <a:t>:</a:t>
          </a:r>
        </a:p>
      </dsp:txBody>
      <dsp:txXfrm>
        <a:off x="23877" y="24692"/>
        <a:ext cx="3122166" cy="465162"/>
      </dsp:txXfrm>
    </dsp:sp>
    <dsp:sp modelId="{641B860B-2F19-49DD-BA04-9E9E80F1759A}">
      <dsp:nvSpPr>
        <dsp:cNvPr id="0" name=""/>
        <dsp:cNvSpPr/>
      </dsp:nvSpPr>
      <dsp:spPr>
        <a:xfrm>
          <a:off x="0" y="489855"/>
          <a:ext cx="12192000" cy="978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865" tIns="62865" rIns="62865" bIns="62865" numCol="1" spcCol="1270" anchor="t" anchorCtr="0">
          <a:noAutofit/>
        </a:bodyPr>
        <a:lstStyle/>
        <a:p>
          <a:pPr marL="228600" lvl="1" indent="-228600" algn="l" defTabSz="1155700">
            <a:lnSpc>
              <a:spcPct val="90000"/>
            </a:lnSpc>
            <a:spcBef>
              <a:spcPct val="0"/>
            </a:spcBef>
            <a:spcAft>
              <a:spcPct val="15000"/>
            </a:spcAft>
            <a:buChar char="•"/>
          </a:pPr>
          <a:endParaRPr lang="en-US" sz="2600" kern="1200" dirty="0"/>
        </a:p>
      </dsp:txBody>
      <dsp:txXfrm>
        <a:off x="0" y="489855"/>
        <a:ext cx="12192000" cy="978226"/>
      </dsp:txXfrm>
    </dsp:sp>
    <dsp:sp modelId="{5CBE4250-DDFF-44D4-A0B9-4AB8931DAAE8}">
      <dsp:nvSpPr>
        <dsp:cNvPr id="0" name=""/>
        <dsp:cNvSpPr/>
      </dsp:nvSpPr>
      <dsp:spPr>
        <a:xfrm>
          <a:off x="3169919" y="1609673"/>
          <a:ext cx="9022080" cy="4890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b" anchorCtr="0">
          <a:noAutofit/>
        </a:bodyPr>
        <a:lstStyle/>
        <a:p>
          <a:pPr marL="0" lvl="0" indent="0" algn="l" defTabSz="1778000">
            <a:lnSpc>
              <a:spcPct val="90000"/>
            </a:lnSpc>
            <a:spcBef>
              <a:spcPct val="0"/>
            </a:spcBef>
            <a:spcAft>
              <a:spcPct val="35000"/>
            </a:spcAft>
            <a:buFont typeface="Arial" panose="020B0604020202020204" pitchFamily="34" charset="0"/>
            <a:buNone/>
          </a:pPr>
          <a:endParaRPr lang="es-419" sz="4000" kern="1200" dirty="0">
            <a:effectLst/>
            <a:latin typeface="Times New Roman" panose="02020603050405020304" pitchFamily="18" charset="0"/>
            <a:cs typeface="Times New Roman" panose="02020603050405020304" pitchFamily="18" charset="0"/>
          </a:endParaRPr>
        </a:p>
        <a:p>
          <a:pPr marL="0" lvl="0" indent="0" algn="l" defTabSz="1778000">
            <a:lnSpc>
              <a:spcPct val="90000"/>
            </a:lnSpc>
            <a:spcBef>
              <a:spcPct val="0"/>
            </a:spcBef>
            <a:spcAft>
              <a:spcPct val="35000"/>
            </a:spcAft>
            <a:buFont typeface="Arial" panose="020B0604020202020204" pitchFamily="34" charset="0"/>
            <a:buNone/>
          </a:pPr>
          <a:r>
            <a:rPr lang="en-US" sz="3000" kern="1200" dirty="0"/>
            <a:t>El </a:t>
          </a:r>
          <a:r>
            <a:rPr lang="en-US" sz="3000" kern="1200" dirty="0" err="1"/>
            <a:t>tiempo</a:t>
          </a:r>
          <a:r>
            <a:rPr lang="en-US" sz="3000" kern="1200" dirty="0"/>
            <a:t> y </a:t>
          </a:r>
          <a:r>
            <a:rPr lang="en-US" sz="3000" kern="1200" dirty="0" err="1"/>
            <a:t>el</a:t>
          </a:r>
          <a:r>
            <a:rPr lang="en-US" sz="3000" kern="1200" dirty="0"/>
            <a:t> </a:t>
          </a:r>
          <a:r>
            <a:rPr lang="en-US" sz="3000" kern="1200" dirty="0" err="1"/>
            <a:t>espacio</a:t>
          </a:r>
          <a:endParaRPr lang="en-US" sz="3000" kern="1200" dirty="0"/>
        </a:p>
      </dsp:txBody>
      <dsp:txXfrm>
        <a:off x="3169919" y="1609673"/>
        <a:ext cx="9022080" cy="489039"/>
      </dsp:txXfrm>
    </dsp:sp>
    <dsp:sp modelId="{E44E6DDC-FD25-4A7A-9133-257D802A4F28}">
      <dsp:nvSpPr>
        <dsp:cNvPr id="0" name=""/>
        <dsp:cNvSpPr/>
      </dsp:nvSpPr>
      <dsp:spPr>
        <a:xfrm>
          <a:off x="0" y="1492533"/>
          <a:ext cx="3169920" cy="489039"/>
        </a:xfrm>
        <a:prstGeom prst="round2SameRect">
          <a:avLst>
            <a:gd name="adj1" fmla="val 16670"/>
            <a:gd name="adj2" fmla="val 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1600200">
            <a:lnSpc>
              <a:spcPct val="90000"/>
            </a:lnSpc>
            <a:spcBef>
              <a:spcPct val="0"/>
            </a:spcBef>
            <a:spcAft>
              <a:spcPct val="35000"/>
            </a:spcAft>
            <a:buNone/>
          </a:pPr>
          <a:r>
            <a:rPr lang="en-US" sz="3600" kern="1200" dirty="0" err="1"/>
            <a:t>Tema</a:t>
          </a:r>
          <a:r>
            <a:rPr lang="en-US" sz="4400" kern="1200" dirty="0"/>
            <a:t>:</a:t>
          </a:r>
        </a:p>
      </dsp:txBody>
      <dsp:txXfrm>
        <a:off x="23877" y="1516410"/>
        <a:ext cx="3122166" cy="465162"/>
      </dsp:txXfrm>
    </dsp:sp>
    <dsp:sp modelId="{C995FD61-0CE5-4DA4-BBD0-5902EF36B083}">
      <dsp:nvSpPr>
        <dsp:cNvPr id="0" name=""/>
        <dsp:cNvSpPr/>
      </dsp:nvSpPr>
      <dsp:spPr>
        <a:xfrm>
          <a:off x="0" y="1981573"/>
          <a:ext cx="12192000" cy="978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865" tIns="62865" rIns="62865" bIns="62865" numCol="1" spcCol="1270" anchor="t" anchorCtr="0">
          <a:noAutofit/>
        </a:bodyPr>
        <a:lstStyle/>
        <a:p>
          <a:pPr marL="228600" lvl="1" indent="-228600" algn="l" defTabSz="1155700">
            <a:lnSpc>
              <a:spcPct val="90000"/>
            </a:lnSpc>
            <a:spcBef>
              <a:spcPct val="0"/>
            </a:spcBef>
            <a:spcAft>
              <a:spcPct val="15000"/>
            </a:spcAft>
            <a:buChar char="•"/>
          </a:pPr>
          <a:endParaRPr lang="en-US" sz="2600" kern="1200" dirty="0"/>
        </a:p>
      </dsp:txBody>
      <dsp:txXfrm>
        <a:off x="0" y="1981573"/>
        <a:ext cx="12192000" cy="978226"/>
      </dsp:txXfrm>
    </dsp:sp>
    <dsp:sp modelId="{B568BA0E-0716-4780-A270-AC7C60E064F2}">
      <dsp:nvSpPr>
        <dsp:cNvPr id="0" name=""/>
        <dsp:cNvSpPr/>
      </dsp:nvSpPr>
      <dsp:spPr>
        <a:xfrm>
          <a:off x="3403925" y="2993265"/>
          <a:ext cx="8716953" cy="56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865" tIns="62865" rIns="62865" bIns="62865" numCol="1" spcCol="1270" anchor="b" anchorCtr="0">
          <a:noAutofit/>
        </a:bodyPr>
        <a:lstStyle/>
        <a:p>
          <a:pPr marL="0" lvl="0" indent="0" algn="l" defTabSz="1466850">
            <a:lnSpc>
              <a:spcPct val="90000"/>
            </a:lnSpc>
            <a:spcBef>
              <a:spcPct val="0"/>
            </a:spcBef>
            <a:spcAft>
              <a:spcPct val="35000"/>
            </a:spcAft>
            <a:buNone/>
          </a:pPr>
          <a:r>
            <a:rPr lang="en-US" sz="3300" kern="1200" dirty="0"/>
            <a:t>Carpe diem, Memento mori</a:t>
          </a:r>
        </a:p>
      </dsp:txBody>
      <dsp:txXfrm>
        <a:off x="3403925" y="2993265"/>
        <a:ext cx="8716953" cy="566000"/>
      </dsp:txXfrm>
    </dsp:sp>
    <dsp:sp modelId="{D382A6FD-64F4-4DA1-9048-6024F65AEE00}">
      <dsp:nvSpPr>
        <dsp:cNvPr id="0" name=""/>
        <dsp:cNvSpPr/>
      </dsp:nvSpPr>
      <dsp:spPr>
        <a:xfrm>
          <a:off x="8122" y="2980997"/>
          <a:ext cx="3388866" cy="553563"/>
        </a:xfrm>
        <a:prstGeom prst="round2SameRect">
          <a:avLst>
            <a:gd name="adj1" fmla="val 16670"/>
            <a:gd name="adj2" fmla="val 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1600200">
            <a:lnSpc>
              <a:spcPct val="90000"/>
            </a:lnSpc>
            <a:spcBef>
              <a:spcPct val="0"/>
            </a:spcBef>
            <a:spcAft>
              <a:spcPct val="35000"/>
            </a:spcAft>
            <a:buNone/>
          </a:pPr>
          <a:r>
            <a:rPr lang="en-US" sz="3600" kern="1200" dirty="0" err="1"/>
            <a:t>Conceptos</a:t>
          </a:r>
          <a:r>
            <a:rPr lang="en-US" sz="3600" kern="1200" dirty="0"/>
            <a:t>:</a:t>
          </a:r>
        </a:p>
      </dsp:txBody>
      <dsp:txXfrm>
        <a:off x="35150" y="3008025"/>
        <a:ext cx="3334810" cy="526535"/>
      </dsp:txXfrm>
    </dsp:sp>
    <dsp:sp modelId="{189D0994-E954-4098-9E32-22E9F3EEB122}">
      <dsp:nvSpPr>
        <dsp:cNvPr id="0" name=""/>
        <dsp:cNvSpPr/>
      </dsp:nvSpPr>
      <dsp:spPr>
        <a:xfrm>
          <a:off x="0" y="3550252"/>
          <a:ext cx="12192000" cy="9813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865" tIns="62865" rIns="62865" bIns="62865" numCol="1" spcCol="1270" anchor="t" anchorCtr="0">
          <a:noAutofit/>
        </a:bodyPr>
        <a:lstStyle/>
        <a:p>
          <a:pPr marL="228600" lvl="1" indent="-228600" algn="l" defTabSz="1155700">
            <a:lnSpc>
              <a:spcPct val="90000"/>
            </a:lnSpc>
            <a:spcBef>
              <a:spcPct val="0"/>
            </a:spcBef>
            <a:spcAft>
              <a:spcPct val="15000"/>
            </a:spcAft>
            <a:buChar char="•"/>
          </a:pPr>
          <a:endParaRPr lang="en-US" sz="2600" kern="1200" dirty="0"/>
        </a:p>
      </dsp:txBody>
      <dsp:txXfrm>
        <a:off x="0" y="3550252"/>
        <a:ext cx="12192000" cy="981396"/>
      </dsp:txXfrm>
    </dsp:sp>
    <dsp:sp modelId="{FDBAA7CC-601D-4B31-98A0-4AB1204967CB}">
      <dsp:nvSpPr>
        <dsp:cNvPr id="0" name=""/>
        <dsp:cNvSpPr/>
      </dsp:nvSpPr>
      <dsp:spPr>
        <a:xfrm>
          <a:off x="3224656" y="4588362"/>
          <a:ext cx="9022080" cy="489039"/>
        </a:xfrm>
        <a:prstGeom prst="rect">
          <a:avLst/>
        </a:prstGeom>
        <a:noFill/>
        <a:ln>
          <a:noFill/>
        </a:ln>
        <a:effectLst/>
      </dsp:spPr>
      <dsp:style>
        <a:lnRef idx="0">
          <a:scrgbClr r="0" g="0" b="0"/>
        </a:lnRef>
        <a:fillRef idx="0">
          <a:scrgbClr r="0" g="0" b="0"/>
        </a:fillRef>
        <a:effectRef idx="0">
          <a:scrgbClr r="0" g="0" b="0"/>
        </a:effectRef>
        <a:fontRef idx="minor"/>
      </dsp:style>
    </dsp:sp>
    <dsp:sp modelId="{BEB9629A-BC81-42D9-AD7A-82A73B46C28D}">
      <dsp:nvSpPr>
        <dsp:cNvPr id="0" name=""/>
        <dsp:cNvSpPr/>
      </dsp:nvSpPr>
      <dsp:spPr>
        <a:xfrm>
          <a:off x="8122" y="4546628"/>
          <a:ext cx="3388866" cy="553563"/>
        </a:xfrm>
        <a:prstGeom prst="round2SameRect">
          <a:avLst>
            <a:gd name="adj1" fmla="val 16670"/>
            <a:gd name="adj2" fmla="val 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1600200">
            <a:lnSpc>
              <a:spcPct val="90000"/>
            </a:lnSpc>
            <a:spcBef>
              <a:spcPct val="0"/>
            </a:spcBef>
            <a:spcAft>
              <a:spcPct val="35000"/>
            </a:spcAft>
            <a:buNone/>
          </a:pPr>
          <a:r>
            <a:rPr lang="en-US" sz="3600" kern="1200" dirty="0" err="1"/>
            <a:t>Contextos</a:t>
          </a:r>
          <a:r>
            <a:rPr lang="en-US" sz="3600" kern="1200" dirty="0"/>
            <a:t>:</a:t>
          </a:r>
        </a:p>
      </dsp:txBody>
      <dsp:txXfrm>
        <a:off x="35150" y="4573656"/>
        <a:ext cx="3334810" cy="5265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F3558D-D06C-4062-9914-0E3E459649AF}">
      <dsp:nvSpPr>
        <dsp:cNvPr id="0" name=""/>
        <dsp:cNvSpPr/>
      </dsp:nvSpPr>
      <dsp:spPr>
        <a:xfrm>
          <a:off x="8277671" y="3854390"/>
          <a:ext cx="477738" cy="1465064"/>
        </a:xfrm>
        <a:custGeom>
          <a:avLst/>
          <a:gdLst/>
          <a:ahLst/>
          <a:cxnLst/>
          <a:rect l="0" t="0" r="0" b="0"/>
          <a:pathLst>
            <a:path>
              <a:moveTo>
                <a:pt x="0" y="0"/>
              </a:moveTo>
              <a:lnTo>
                <a:pt x="0" y="1465064"/>
              </a:lnTo>
              <a:lnTo>
                <a:pt x="477738" y="1465064"/>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0F92A8-03F2-4E91-B3A4-3B6D7DE5BCC2}">
      <dsp:nvSpPr>
        <dsp:cNvPr id="0" name=""/>
        <dsp:cNvSpPr/>
      </dsp:nvSpPr>
      <dsp:spPr>
        <a:xfrm>
          <a:off x="5697884" y="1593096"/>
          <a:ext cx="3853755" cy="668833"/>
        </a:xfrm>
        <a:custGeom>
          <a:avLst/>
          <a:gdLst/>
          <a:ahLst/>
          <a:cxnLst/>
          <a:rect l="0" t="0" r="0" b="0"/>
          <a:pathLst>
            <a:path>
              <a:moveTo>
                <a:pt x="0" y="0"/>
              </a:moveTo>
              <a:lnTo>
                <a:pt x="0" y="334416"/>
              </a:lnTo>
              <a:lnTo>
                <a:pt x="3853755" y="334416"/>
              </a:lnTo>
              <a:lnTo>
                <a:pt x="3853755" y="668833"/>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BBE4CC-70C4-4F94-909A-C9AB9A518905}">
      <dsp:nvSpPr>
        <dsp:cNvPr id="0" name=""/>
        <dsp:cNvSpPr/>
      </dsp:nvSpPr>
      <dsp:spPr>
        <a:xfrm>
          <a:off x="4423916" y="3854390"/>
          <a:ext cx="477738" cy="1465064"/>
        </a:xfrm>
        <a:custGeom>
          <a:avLst/>
          <a:gdLst/>
          <a:ahLst/>
          <a:cxnLst/>
          <a:rect l="0" t="0" r="0" b="0"/>
          <a:pathLst>
            <a:path>
              <a:moveTo>
                <a:pt x="0" y="0"/>
              </a:moveTo>
              <a:lnTo>
                <a:pt x="0" y="1465064"/>
              </a:lnTo>
              <a:lnTo>
                <a:pt x="477738" y="1465064"/>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90C219-316C-4FA5-B3BD-91152C6E668B}">
      <dsp:nvSpPr>
        <dsp:cNvPr id="0" name=""/>
        <dsp:cNvSpPr/>
      </dsp:nvSpPr>
      <dsp:spPr>
        <a:xfrm>
          <a:off x="5652164" y="1593096"/>
          <a:ext cx="91440" cy="668833"/>
        </a:xfrm>
        <a:custGeom>
          <a:avLst/>
          <a:gdLst/>
          <a:ahLst/>
          <a:cxnLst/>
          <a:rect l="0" t="0" r="0" b="0"/>
          <a:pathLst>
            <a:path>
              <a:moveTo>
                <a:pt x="45720" y="0"/>
              </a:moveTo>
              <a:lnTo>
                <a:pt x="45720" y="668833"/>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F34614-CD5D-4F18-ACA6-CD193EFC6033}">
      <dsp:nvSpPr>
        <dsp:cNvPr id="0" name=""/>
        <dsp:cNvSpPr/>
      </dsp:nvSpPr>
      <dsp:spPr>
        <a:xfrm>
          <a:off x="570160" y="3854390"/>
          <a:ext cx="477738" cy="1465064"/>
        </a:xfrm>
        <a:custGeom>
          <a:avLst/>
          <a:gdLst/>
          <a:ahLst/>
          <a:cxnLst/>
          <a:rect l="0" t="0" r="0" b="0"/>
          <a:pathLst>
            <a:path>
              <a:moveTo>
                <a:pt x="0" y="0"/>
              </a:moveTo>
              <a:lnTo>
                <a:pt x="0" y="1465064"/>
              </a:lnTo>
              <a:lnTo>
                <a:pt x="477738" y="1465064"/>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723F6F-C72E-411D-BE48-439B0521F77D}">
      <dsp:nvSpPr>
        <dsp:cNvPr id="0" name=""/>
        <dsp:cNvSpPr/>
      </dsp:nvSpPr>
      <dsp:spPr>
        <a:xfrm>
          <a:off x="1844129" y="1593096"/>
          <a:ext cx="3853755" cy="668833"/>
        </a:xfrm>
        <a:custGeom>
          <a:avLst/>
          <a:gdLst/>
          <a:ahLst/>
          <a:cxnLst/>
          <a:rect l="0" t="0" r="0" b="0"/>
          <a:pathLst>
            <a:path>
              <a:moveTo>
                <a:pt x="3853755" y="0"/>
              </a:moveTo>
              <a:lnTo>
                <a:pt x="3853755" y="334416"/>
              </a:lnTo>
              <a:lnTo>
                <a:pt x="0" y="334416"/>
              </a:lnTo>
              <a:lnTo>
                <a:pt x="0" y="668833"/>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D80ABA-BBED-413F-BC45-498BB3DE59A3}">
      <dsp:nvSpPr>
        <dsp:cNvPr id="0" name=""/>
        <dsp:cNvSpPr/>
      </dsp:nvSpPr>
      <dsp:spPr>
        <a:xfrm>
          <a:off x="4105423" y="635"/>
          <a:ext cx="3184921" cy="1592460"/>
        </a:xfrm>
        <a:prstGeom prst="rect">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Skills and learning objectives</a:t>
          </a:r>
        </a:p>
      </dsp:txBody>
      <dsp:txXfrm>
        <a:off x="4105423" y="635"/>
        <a:ext cx="3184921" cy="1592460"/>
      </dsp:txXfrm>
    </dsp:sp>
    <dsp:sp modelId="{D4814DA2-7EF4-4DB1-854C-81DDAE4A7C7A}">
      <dsp:nvSpPr>
        <dsp:cNvPr id="0" name=""/>
        <dsp:cNvSpPr/>
      </dsp:nvSpPr>
      <dsp:spPr>
        <a:xfrm>
          <a:off x="251668" y="2261930"/>
          <a:ext cx="3184921" cy="1592460"/>
        </a:xfrm>
        <a:prstGeom prst="rect">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l" defTabSz="711200">
            <a:lnSpc>
              <a:spcPct val="90000"/>
            </a:lnSpc>
            <a:spcBef>
              <a:spcPct val="0"/>
            </a:spcBef>
            <a:spcAft>
              <a:spcPct val="35000"/>
            </a:spcAft>
            <a:buNone/>
          </a:pPr>
          <a:r>
            <a:rPr lang="en-US" sz="1600" kern="1200" dirty="0"/>
            <a:t>2.C Relate target language </a:t>
          </a:r>
          <a:r>
            <a:rPr lang="es-419" sz="1600" kern="1200" dirty="0" err="1"/>
            <a:t>texts</a:t>
          </a:r>
          <a:r>
            <a:rPr lang="es-419" sz="1600" kern="1200" dirty="0"/>
            <a:t> </a:t>
          </a:r>
          <a:r>
            <a:rPr lang="es-419" sz="1600" kern="1200" dirty="0" err="1"/>
            <a:t>to</a:t>
          </a:r>
          <a:r>
            <a:rPr lang="es-419" sz="1600" kern="1200" dirty="0"/>
            <a:t> </a:t>
          </a:r>
          <a:r>
            <a:rPr lang="es-419" sz="1600" kern="1200" dirty="0" err="1"/>
            <a:t>genres</a:t>
          </a:r>
          <a:r>
            <a:rPr lang="es-419" sz="1600" kern="1200" dirty="0"/>
            <a:t>, </a:t>
          </a:r>
          <a:r>
            <a:rPr lang="es-419" sz="1600" kern="1200" dirty="0" err="1"/>
            <a:t>periods</a:t>
          </a:r>
          <a:r>
            <a:rPr lang="es-419" sz="1600" kern="1200" dirty="0"/>
            <a:t>, </a:t>
          </a:r>
          <a:r>
            <a:rPr lang="es-419" sz="1600" kern="1200" dirty="0" err="1"/>
            <a:t>movements</a:t>
          </a:r>
          <a:r>
            <a:rPr lang="es-419" sz="1600" kern="1200" dirty="0"/>
            <a:t>, and </a:t>
          </a:r>
          <a:r>
            <a:rPr lang="es-419" sz="1600" kern="1200" dirty="0" err="1"/>
            <a:t>techniques</a:t>
          </a:r>
          <a:r>
            <a:rPr lang="es-419" sz="1600" kern="1200" dirty="0"/>
            <a:t>.</a:t>
          </a:r>
          <a:endParaRPr lang="en-US" sz="1600" kern="1200" dirty="0"/>
        </a:p>
      </dsp:txBody>
      <dsp:txXfrm>
        <a:off x="251668" y="2261930"/>
        <a:ext cx="3184921" cy="1592460"/>
      </dsp:txXfrm>
    </dsp:sp>
    <dsp:sp modelId="{ED78A095-3FD2-4C01-B546-F5359984E7CF}">
      <dsp:nvSpPr>
        <dsp:cNvPr id="0" name=""/>
        <dsp:cNvSpPr/>
      </dsp:nvSpPr>
      <dsp:spPr>
        <a:xfrm>
          <a:off x="1047898" y="4523224"/>
          <a:ext cx="3184921" cy="1592460"/>
        </a:xfrm>
        <a:prstGeom prst="rect">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l" defTabSz="711200">
            <a:lnSpc>
              <a:spcPct val="90000"/>
            </a:lnSpc>
            <a:spcBef>
              <a:spcPct val="0"/>
            </a:spcBef>
            <a:spcAft>
              <a:spcPct val="35000"/>
            </a:spcAft>
            <a:buNone/>
          </a:pPr>
          <a:r>
            <a:rPr lang="en-US" sz="1600" kern="1200" dirty="0"/>
            <a:t>2.C.ii Identify features of literary periods, </a:t>
          </a:r>
          <a:r>
            <a:rPr lang="es-419" sz="1600" kern="1200" dirty="0" err="1"/>
            <a:t>movements</a:t>
          </a:r>
          <a:r>
            <a:rPr lang="es-419" sz="1600" kern="1200" dirty="0"/>
            <a:t>, </a:t>
          </a:r>
          <a:r>
            <a:rPr lang="es-419" sz="1600" kern="1200" dirty="0" err="1"/>
            <a:t>historical</a:t>
          </a:r>
          <a:r>
            <a:rPr lang="es-419" sz="1600" kern="1200" dirty="0"/>
            <a:t> and sociocultural </a:t>
          </a:r>
          <a:r>
            <a:rPr lang="es-419" sz="1600" kern="1200" dirty="0" err="1"/>
            <a:t>contexts</a:t>
          </a:r>
          <a:r>
            <a:rPr lang="es-419" sz="1600" kern="1200" dirty="0"/>
            <a:t>.</a:t>
          </a:r>
        </a:p>
        <a:p>
          <a:pPr marL="0" lvl="0" indent="0" algn="l" defTabSz="711200">
            <a:lnSpc>
              <a:spcPct val="90000"/>
            </a:lnSpc>
            <a:spcBef>
              <a:spcPct val="0"/>
            </a:spcBef>
            <a:spcAft>
              <a:spcPct val="35000"/>
            </a:spcAft>
            <a:buNone/>
          </a:pPr>
          <a:r>
            <a:rPr lang="en-US" sz="1600" kern="1200" dirty="0"/>
            <a:t>2.C.iii Identify structural or rhetorical features in a text of the same period, genre, or literary movement. </a:t>
          </a:r>
          <a:endParaRPr lang="es-419" sz="1600" kern="1200" dirty="0"/>
        </a:p>
      </dsp:txBody>
      <dsp:txXfrm>
        <a:off x="1047898" y="4523224"/>
        <a:ext cx="3184921" cy="1592460"/>
      </dsp:txXfrm>
    </dsp:sp>
    <dsp:sp modelId="{595D1397-D79F-4493-9EDC-9674BE3EE586}">
      <dsp:nvSpPr>
        <dsp:cNvPr id="0" name=""/>
        <dsp:cNvSpPr/>
      </dsp:nvSpPr>
      <dsp:spPr>
        <a:xfrm>
          <a:off x="4105423" y="2261930"/>
          <a:ext cx="3184921" cy="1592460"/>
        </a:xfrm>
        <a:prstGeom prst="rect">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l" defTabSz="711200">
            <a:lnSpc>
              <a:spcPct val="90000"/>
            </a:lnSpc>
            <a:spcBef>
              <a:spcPct val="0"/>
            </a:spcBef>
            <a:spcAft>
              <a:spcPct val="35000"/>
            </a:spcAft>
            <a:buNone/>
          </a:pPr>
          <a:r>
            <a:rPr lang="en-US" sz="1600" kern="1200" dirty="0"/>
            <a:t>2.D Situate textual language and registers within historical, social, and geopolitical contexts.</a:t>
          </a:r>
          <a:endParaRPr lang="es-419" sz="1600" kern="1200" dirty="0"/>
        </a:p>
        <a:p>
          <a:pPr marL="0" lvl="0" indent="0" algn="l" defTabSz="711200">
            <a:lnSpc>
              <a:spcPct val="90000"/>
            </a:lnSpc>
            <a:spcBef>
              <a:spcPct val="0"/>
            </a:spcBef>
            <a:spcAft>
              <a:spcPct val="35000"/>
            </a:spcAft>
            <a:buNone/>
          </a:pPr>
          <a:endParaRPr lang="en-US" sz="1600" kern="1200" dirty="0"/>
        </a:p>
      </dsp:txBody>
      <dsp:txXfrm>
        <a:off x="4105423" y="2261930"/>
        <a:ext cx="3184921" cy="1592460"/>
      </dsp:txXfrm>
    </dsp:sp>
    <dsp:sp modelId="{8164E71B-17BA-4D67-A7CE-A7A1CC314651}">
      <dsp:nvSpPr>
        <dsp:cNvPr id="0" name=""/>
        <dsp:cNvSpPr/>
      </dsp:nvSpPr>
      <dsp:spPr>
        <a:xfrm>
          <a:off x="4901654" y="4523224"/>
          <a:ext cx="3184921" cy="1592460"/>
        </a:xfrm>
        <a:prstGeom prst="rect">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l" defTabSz="711200">
            <a:lnSpc>
              <a:spcPct val="90000"/>
            </a:lnSpc>
            <a:spcBef>
              <a:spcPct val="0"/>
            </a:spcBef>
            <a:spcAft>
              <a:spcPct val="35000"/>
            </a:spcAft>
            <a:buNone/>
          </a:pPr>
          <a:r>
            <a:rPr lang="en-US" sz="1600" kern="1200" dirty="0"/>
            <a:t>2.D.iii Identify linguistic features representative of the time and place in which a text was written.</a:t>
          </a:r>
          <a:endParaRPr lang="es-419" sz="1600" kern="1200" dirty="0"/>
        </a:p>
        <a:p>
          <a:pPr marL="0" lvl="0" indent="0" algn="l" defTabSz="711200">
            <a:lnSpc>
              <a:spcPct val="90000"/>
            </a:lnSpc>
            <a:spcBef>
              <a:spcPct val="0"/>
            </a:spcBef>
            <a:spcAft>
              <a:spcPct val="35000"/>
            </a:spcAft>
            <a:buNone/>
          </a:pPr>
          <a:endParaRPr lang="en-US" sz="1600" kern="1200" dirty="0"/>
        </a:p>
      </dsp:txBody>
      <dsp:txXfrm>
        <a:off x="4901654" y="4523224"/>
        <a:ext cx="3184921" cy="1592460"/>
      </dsp:txXfrm>
    </dsp:sp>
    <dsp:sp modelId="{0E99F48A-D5A8-4A3D-9E9D-B648EE24D46F}">
      <dsp:nvSpPr>
        <dsp:cNvPr id="0" name=""/>
        <dsp:cNvSpPr/>
      </dsp:nvSpPr>
      <dsp:spPr>
        <a:xfrm>
          <a:off x="7959179" y="2261930"/>
          <a:ext cx="3184921" cy="1592460"/>
        </a:xfrm>
        <a:prstGeom prst="rect">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l" defTabSz="711200">
            <a:lnSpc>
              <a:spcPct val="90000"/>
            </a:lnSpc>
            <a:spcBef>
              <a:spcPct val="0"/>
            </a:spcBef>
            <a:spcAft>
              <a:spcPct val="35000"/>
            </a:spcAft>
            <a:buNone/>
          </a:pPr>
          <a:r>
            <a:rPr lang="en-US" sz="1600" kern="1200" dirty="0"/>
            <a:t>2.E Relate texts to their contexts (literary, historical, sociocultural, geopolitical).</a:t>
          </a:r>
          <a:endParaRPr lang="es-419" sz="1600" kern="1200" dirty="0"/>
        </a:p>
        <a:p>
          <a:pPr marL="0" lvl="0" indent="0" algn="l" defTabSz="711200">
            <a:lnSpc>
              <a:spcPct val="90000"/>
            </a:lnSpc>
            <a:spcBef>
              <a:spcPct val="0"/>
            </a:spcBef>
            <a:spcAft>
              <a:spcPct val="35000"/>
            </a:spcAft>
            <a:buNone/>
          </a:pPr>
          <a:endParaRPr lang="en-US" sz="1600" kern="1200" dirty="0"/>
        </a:p>
      </dsp:txBody>
      <dsp:txXfrm>
        <a:off x="7959179" y="2261930"/>
        <a:ext cx="3184921" cy="1592460"/>
      </dsp:txXfrm>
    </dsp:sp>
    <dsp:sp modelId="{01A2FCB8-C8F2-459C-B933-0848809AB8C3}">
      <dsp:nvSpPr>
        <dsp:cNvPr id="0" name=""/>
        <dsp:cNvSpPr/>
      </dsp:nvSpPr>
      <dsp:spPr>
        <a:xfrm>
          <a:off x="8755409" y="4523224"/>
          <a:ext cx="3184921" cy="1592460"/>
        </a:xfrm>
        <a:prstGeom prst="rect">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l" defTabSz="711200">
            <a:lnSpc>
              <a:spcPct val="90000"/>
            </a:lnSpc>
            <a:spcBef>
              <a:spcPct val="0"/>
            </a:spcBef>
            <a:spcAft>
              <a:spcPct val="35000"/>
            </a:spcAft>
            <a:buNone/>
          </a:pPr>
          <a:r>
            <a:rPr lang="en-US" sz="1600" kern="1200" dirty="0"/>
            <a:t>2.E.ii Explain how a text’s content </a:t>
          </a:r>
          <a:r>
            <a:rPr lang="es-419" sz="1600" kern="1200" dirty="0"/>
            <a:t>relates </a:t>
          </a:r>
          <a:r>
            <a:rPr lang="es-419" sz="1600" kern="1200" dirty="0" err="1"/>
            <a:t>to</a:t>
          </a:r>
          <a:r>
            <a:rPr lang="es-419" sz="1600" kern="1200" dirty="0"/>
            <a:t> sociocultural, </a:t>
          </a:r>
          <a:r>
            <a:rPr lang="es-419" sz="1600" kern="1200" dirty="0" err="1"/>
            <a:t>geopolitical</a:t>
          </a:r>
          <a:r>
            <a:rPr lang="es-419" sz="1600" kern="1200" dirty="0"/>
            <a:t>, </a:t>
          </a:r>
          <a:r>
            <a:rPr lang="es-419" sz="1600" kern="1200" dirty="0" err="1"/>
            <a:t>or</a:t>
          </a:r>
          <a:r>
            <a:rPr lang="es-419" sz="1600" kern="1200" dirty="0"/>
            <a:t> </a:t>
          </a:r>
          <a:r>
            <a:rPr lang="es-419" sz="1600" kern="1200" dirty="0" err="1"/>
            <a:t>historical</a:t>
          </a:r>
          <a:r>
            <a:rPr lang="es-419" sz="1600" kern="1200" dirty="0"/>
            <a:t> </a:t>
          </a:r>
          <a:r>
            <a:rPr lang="es-419" sz="1600" kern="1200" dirty="0" err="1"/>
            <a:t>contexts</a:t>
          </a:r>
          <a:r>
            <a:rPr lang="es-419" sz="1600" kern="1200" dirty="0"/>
            <a:t>.</a:t>
          </a:r>
          <a:r>
            <a:rPr lang="en-US" sz="1600" kern="1200" dirty="0"/>
            <a:t> </a:t>
          </a:r>
        </a:p>
        <a:p>
          <a:pPr marL="0" lvl="0" indent="0" algn="l" defTabSz="711200">
            <a:lnSpc>
              <a:spcPct val="90000"/>
            </a:lnSpc>
            <a:spcBef>
              <a:spcPct val="0"/>
            </a:spcBef>
            <a:spcAft>
              <a:spcPct val="35000"/>
            </a:spcAft>
            <a:buNone/>
          </a:pPr>
          <a:r>
            <a:rPr lang="en-US" sz="1600" kern="1200" dirty="0"/>
            <a:t>2.E.iii Explain the relationship between a literary text and its sociocultural, </a:t>
          </a:r>
          <a:r>
            <a:rPr lang="es-419" sz="1600" kern="1200" dirty="0" err="1"/>
            <a:t>geopolitical</a:t>
          </a:r>
          <a:r>
            <a:rPr lang="es-419" sz="1600" kern="1200" dirty="0"/>
            <a:t>, and </a:t>
          </a:r>
          <a:r>
            <a:rPr lang="es-419" sz="1600" kern="1200" dirty="0" err="1"/>
            <a:t>historical</a:t>
          </a:r>
          <a:r>
            <a:rPr lang="es-419" sz="1600" kern="1200" dirty="0"/>
            <a:t> </a:t>
          </a:r>
          <a:r>
            <a:rPr lang="es-419" sz="1600" kern="1200" dirty="0" err="1"/>
            <a:t>contexts</a:t>
          </a:r>
          <a:r>
            <a:rPr lang="es-419" sz="1600" kern="1200" dirty="0"/>
            <a:t>.</a:t>
          </a:r>
        </a:p>
      </dsp:txBody>
      <dsp:txXfrm>
        <a:off x="8755409" y="4523224"/>
        <a:ext cx="3184921" cy="15924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F3558D-D06C-4062-9914-0E3E459649AF}">
      <dsp:nvSpPr>
        <dsp:cNvPr id="0" name=""/>
        <dsp:cNvSpPr/>
      </dsp:nvSpPr>
      <dsp:spPr>
        <a:xfrm>
          <a:off x="4423916" y="3854390"/>
          <a:ext cx="477738" cy="1465064"/>
        </a:xfrm>
        <a:custGeom>
          <a:avLst/>
          <a:gdLst/>
          <a:ahLst/>
          <a:cxnLst/>
          <a:rect l="0" t="0" r="0" b="0"/>
          <a:pathLst>
            <a:path>
              <a:moveTo>
                <a:pt x="0" y="0"/>
              </a:moveTo>
              <a:lnTo>
                <a:pt x="0" y="1465064"/>
              </a:lnTo>
              <a:lnTo>
                <a:pt x="477738" y="1465064"/>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0F92A8-03F2-4E91-B3A4-3B6D7DE5BCC2}">
      <dsp:nvSpPr>
        <dsp:cNvPr id="0" name=""/>
        <dsp:cNvSpPr/>
      </dsp:nvSpPr>
      <dsp:spPr>
        <a:xfrm>
          <a:off x="5652164" y="1593096"/>
          <a:ext cx="91440" cy="668833"/>
        </a:xfrm>
        <a:custGeom>
          <a:avLst/>
          <a:gdLst/>
          <a:ahLst/>
          <a:cxnLst/>
          <a:rect l="0" t="0" r="0" b="0"/>
          <a:pathLst>
            <a:path>
              <a:moveTo>
                <a:pt x="45720" y="0"/>
              </a:moveTo>
              <a:lnTo>
                <a:pt x="45720" y="668833"/>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D80ABA-BBED-413F-BC45-498BB3DE59A3}">
      <dsp:nvSpPr>
        <dsp:cNvPr id="0" name=""/>
        <dsp:cNvSpPr/>
      </dsp:nvSpPr>
      <dsp:spPr>
        <a:xfrm>
          <a:off x="4105423" y="635"/>
          <a:ext cx="3184921" cy="1592460"/>
        </a:xfrm>
        <a:prstGeom prst="rect">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Skills and learning objectives</a:t>
          </a:r>
        </a:p>
      </dsp:txBody>
      <dsp:txXfrm>
        <a:off x="4105423" y="635"/>
        <a:ext cx="3184921" cy="1592460"/>
      </dsp:txXfrm>
    </dsp:sp>
    <dsp:sp modelId="{0E99F48A-D5A8-4A3D-9E9D-B648EE24D46F}">
      <dsp:nvSpPr>
        <dsp:cNvPr id="0" name=""/>
        <dsp:cNvSpPr/>
      </dsp:nvSpPr>
      <dsp:spPr>
        <a:xfrm>
          <a:off x="4105423" y="2261930"/>
          <a:ext cx="3184921" cy="1592460"/>
        </a:xfrm>
        <a:prstGeom prst="rect">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l" defTabSz="711200">
            <a:lnSpc>
              <a:spcPct val="90000"/>
            </a:lnSpc>
            <a:spcBef>
              <a:spcPct val="0"/>
            </a:spcBef>
            <a:spcAft>
              <a:spcPct val="35000"/>
            </a:spcAft>
            <a:buNone/>
          </a:pPr>
          <a:r>
            <a:rPr lang="en-US" sz="1600" kern="1200" dirty="0"/>
            <a:t>2.E Relate texts to their contexts (literary, historical, sociocultural, geopolitical).</a:t>
          </a:r>
          <a:endParaRPr lang="es-419" sz="1600" kern="1200" dirty="0"/>
        </a:p>
        <a:p>
          <a:pPr marL="0" lvl="0" indent="0" algn="l" defTabSz="711200">
            <a:lnSpc>
              <a:spcPct val="90000"/>
            </a:lnSpc>
            <a:spcBef>
              <a:spcPct val="0"/>
            </a:spcBef>
            <a:spcAft>
              <a:spcPct val="35000"/>
            </a:spcAft>
            <a:buNone/>
          </a:pPr>
          <a:endParaRPr lang="en-US" sz="1600" kern="1200" dirty="0"/>
        </a:p>
      </dsp:txBody>
      <dsp:txXfrm>
        <a:off x="4105423" y="2261930"/>
        <a:ext cx="3184921" cy="1592460"/>
      </dsp:txXfrm>
    </dsp:sp>
    <dsp:sp modelId="{01A2FCB8-C8F2-459C-B933-0848809AB8C3}">
      <dsp:nvSpPr>
        <dsp:cNvPr id="0" name=""/>
        <dsp:cNvSpPr/>
      </dsp:nvSpPr>
      <dsp:spPr>
        <a:xfrm>
          <a:off x="4901654" y="4523224"/>
          <a:ext cx="3184921" cy="1592460"/>
        </a:xfrm>
        <a:prstGeom prst="rect">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l" defTabSz="711200">
            <a:lnSpc>
              <a:spcPct val="90000"/>
            </a:lnSpc>
            <a:spcBef>
              <a:spcPct val="0"/>
            </a:spcBef>
            <a:spcAft>
              <a:spcPct val="35000"/>
            </a:spcAft>
            <a:buNone/>
          </a:pPr>
          <a:r>
            <a:rPr lang="en-US" sz="1600" kern="1200" dirty="0"/>
            <a:t>2.E.ii Explain how a text’s content </a:t>
          </a:r>
          <a:r>
            <a:rPr lang="es-419" sz="1600" kern="1200" dirty="0"/>
            <a:t>relates </a:t>
          </a:r>
          <a:r>
            <a:rPr lang="es-419" sz="1600" kern="1200" dirty="0" err="1"/>
            <a:t>to</a:t>
          </a:r>
          <a:r>
            <a:rPr lang="es-419" sz="1600" kern="1200" dirty="0"/>
            <a:t> sociocultural, </a:t>
          </a:r>
          <a:r>
            <a:rPr lang="es-419" sz="1600" kern="1200" dirty="0" err="1"/>
            <a:t>geopolitical</a:t>
          </a:r>
          <a:r>
            <a:rPr lang="es-419" sz="1600" kern="1200" dirty="0"/>
            <a:t>, </a:t>
          </a:r>
          <a:r>
            <a:rPr lang="es-419" sz="1600" kern="1200" dirty="0" err="1"/>
            <a:t>or</a:t>
          </a:r>
          <a:r>
            <a:rPr lang="es-419" sz="1600" kern="1200" dirty="0"/>
            <a:t> </a:t>
          </a:r>
          <a:r>
            <a:rPr lang="es-419" sz="1600" kern="1200" dirty="0" err="1"/>
            <a:t>historical</a:t>
          </a:r>
          <a:r>
            <a:rPr lang="es-419" sz="1600" kern="1200" dirty="0"/>
            <a:t> </a:t>
          </a:r>
          <a:r>
            <a:rPr lang="es-419" sz="1600" kern="1200" dirty="0" err="1"/>
            <a:t>contexts</a:t>
          </a:r>
          <a:r>
            <a:rPr lang="es-419" sz="1600" kern="1200" dirty="0"/>
            <a:t>.</a:t>
          </a:r>
          <a:r>
            <a:rPr lang="en-US" sz="1600" kern="1200" dirty="0"/>
            <a:t> </a:t>
          </a:r>
        </a:p>
        <a:p>
          <a:pPr marL="0" lvl="0" indent="0" algn="l" defTabSz="711200">
            <a:lnSpc>
              <a:spcPct val="90000"/>
            </a:lnSpc>
            <a:spcBef>
              <a:spcPct val="0"/>
            </a:spcBef>
            <a:spcAft>
              <a:spcPct val="35000"/>
            </a:spcAft>
            <a:buNone/>
          </a:pPr>
          <a:r>
            <a:rPr lang="en-US" sz="1600" kern="1200" dirty="0"/>
            <a:t>2.E.iii Explain the relationship between a literary text and its sociocultural, </a:t>
          </a:r>
          <a:r>
            <a:rPr lang="es-419" sz="1600" kern="1200" dirty="0" err="1"/>
            <a:t>geopolitical</a:t>
          </a:r>
          <a:r>
            <a:rPr lang="es-419" sz="1600" kern="1200" dirty="0"/>
            <a:t>, and </a:t>
          </a:r>
          <a:r>
            <a:rPr lang="es-419" sz="1600" kern="1200" dirty="0" err="1"/>
            <a:t>historical</a:t>
          </a:r>
          <a:r>
            <a:rPr lang="es-419" sz="1600" kern="1200" dirty="0"/>
            <a:t> </a:t>
          </a:r>
          <a:r>
            <a:rPr lang="es-419" sz="1600" kern="1200" dirty="0" err="1"/>
            <a:t>contexts</a:t>
          </a:r>
          <a:r>
            <a:rPr lang="es-419" sz="1600" kern="1200" dirty="0"/>
            <a:t>.</a:t>
          </a:r>
        </a:p>
      </dsp:txBody>
      <dsp:txXfrm>
        <a:off x="4901654" y="4523224"/>
        <a:ext cx="3184921" cy="1592460"/>
      </dsp:txXfrm>
    </dsp:sp>
  </dsp:spTree>
</dsp:drawing>
</file>

<file path=ppt/diagrams/layout1.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419"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D579A1-7EC0-49A1-98DC-07809D519932}" type="datetimeFigureOut">
              <a:rPr lang="es-419" smtClean="0"/>
              <a:t>25/6/2022</a:t>
            </a:fld>
            <a:endParaRPr lang="es-419"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419"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419"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C8E69E-E699-4E87-9CCC-F35D190F4C10}" type="slidenum">
              <a:rPr lang="es-419" smtClean="0"/>
              <a:t>‹#›</a:t>
            </a:fld>
            <a:endParaRPr lang="es-419" dirty="0"/>
          </a:p>
        </p:txBody>
      </p:sp>
    </p:spTree>
    <p:extLst>
      <p:ext uri="{BB962C8B-B14F-4D97-AF65-F5344CB8AC3E}">
        <p14:creationId xmlns:p14="http://schemas.microsoft.com/office/powerpoint/2010/main" val="1659604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dirty="0"/>
          </a:p>
        </p:txBody>
      </p:sp>
      <p:sp>
        <p:nvSpPr>
          <p:cNvPr id="4" name="Slide Number Placeholder 3"/>
          <p:cNvSpPr>
            <a:spLocks noGrp="1"/>
          </p:cNvSpPr>
          <p:nvPr>
            <p:ph type="sldNum" sz="quarter" idx="5"/>
          </p:nvPr>
        </p:nvSpPr>
        <p:spPr/>
        <p:txBody>
          <a:bodyPr/>
          <a:lstStyle/>
          <a:p>
            <a:fld id="{9FC8E69E-E699-4E87-9CCC-F35D190F4C10}" type="slidenum">
              <a:rPr lang="es-419" smtClean="0"/>
              <a:t>30</a:t>
            </a:fld>
            <a:endParaRPr lang="es-419"/>
          </a:p>
        </p:txBody>
      </p:sp>
    </p:spTree>
    <p:extLst>
      <p:ext uri="{BB962C8B-B14F-4D97-AF65-F5344CB8AC3E}">
        <p14:creationId xmlns:p14="http://schemas.microsoft.com/office/powerpoint/2010/main" val="2707613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dirty="0"/>
          </a:p>
        </p:txBody>
      </p:sp>
      <p:sp>
        <p:nvSpPr>
          <p:cNvPr id="4" name="Slide Number Placeholder 3"/>
          <p:cNvSpPr>
            <a:spLocks noGrp="1"/>
          </p:cNvSpPr>
          <p:nvPr>
            <p:ph type="sldNum" sz="quarter" idx="5"/>
          </p:nvPr>
        </p:nvSpPr>
        <p:spPr/>
        <p:txBody>
          <a:bodyPr/>
          <a:lstStyle/>
          <a:p>
            <a:fld id="{9FC8E69E-E699-4E87-9CCC-F35D190F4C10}" type="slidenum">
              <a:rPr lang="es-419" smtClean="0"/>
              <a:t>36</a:t>
            </a:fld>
            <a:endParaRPr lang="es-419" dirty="0"/>
          </a:p>
        </p:txBody>
      </p:sp>
    </p:spTree>
    <p:extLst>
      <p:ext uri="{BB962C8B-B14F-4D97-AF65-F5344CB8AC3E}">
        <p14:creationId xmlns:p14="http://schemas.microsoft.com/office/powerpoint/2010/main" val="2623577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AEF0D02-A1EF-4C96-BB20-BF45C774069A}" type="datetimeFigureOut">
              <a:rPr lang="es-419" smtClean="0"/>
              <a:t>25/6/2022</a:t>
            </a:fld>
            <a:endParaRPr lang="es-419" dirty="0"/>
          </a:p>
        </p:txBody>
      </p:sp>
      <p:sp>
        <p:nvSpPr>
          <p:cNvPr id="5" name="Footer Placeholder 4"/>
          <p:cNvSpPr>
            <a:spLocks noGrp="1"/>
          </p:cNvSpPr>
          <p:nvPr>
            <p:ph type="ftr" sz="quarter" idx="11"/>
          </p:nvPr>
        </p:nvSpPr>
        <p:spPr/>
        <p:txBody>
          <a:bodyPr/>
          <a:lstStyle/>
          <a:p>
            <a:endParaRPr lang="es-419" dirty="0"/>
          </a:p>
        </p:txBody>
      </p:sp>
      <p:sp>
        <p:nvSpPr>
          <p:cNvPr id="6" name="Slide Number Placeholder 5"/>
          <p:cNvSpPr>
            <a:spLocks noGrp="1"/>
          </p:cNvSpPr>
          <p:nvPr>
            <p:ph type="sldNum" sz="quarter" idx="12"/>
          </p:nvPr>
        </p:nvSpPr>
        <p:spPr/>
        <p:txBody>
          <a:bodyPr/>
          <a:lstStyle/>
          <a:p>
            <a:fld id="{296FB45F-79C8-43E1-A0DF-1E1E38005D5C}" type="slidenum">
              <a:rPr lang="es-419" smtClean="0"/>
              <a:t>‹#›</a:t>
            </a:fld>
            <a:endParaRPr lang="es-419" dirty="0"/>
          </a:p>
        </p:txBody>
      </p:sp>
    </p:spTree>
    <p:extLst>
      <p:ext uri="{BB962C8B-B14F-4D97-AF65-F5344CB8AC3E}">
        <p14:creationId xmlns:p14="http://schemas.microsoft.com/office/powerpoint/2010/main" val="2366460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AEF0D02-A1EF-4C96-BB20-BF45C774069A}" type="datetimeFigureOut">
              <a:rPr lang="es-419" smtClean="0"/>
              <a:t>25/6/2022</a:t>
            </a:fld>
            <a:endParaRPr lang="es-419" dirty="0"/>
          </a:p>
        </p:txBody>
      </p:sp>
      <p:sp>
        <p:nvSpPr>
          <p:cNvPr id="6" name="Footer Placeholder 5"/>
          <p:cNvSpPr>
            <a:spLocks noGrp="1"/>
          </p:cNvSpPr>
          <p:nvPr>
            <p:ph type="ftr" sz="quarter" idx="11"/>
          </p:nvPr>
        </p:nvSpPr>
        <p:spPr/>
        <p:txBody>
          <a:bodyPr/>
          <a:lstStyle/>
          <a:p>
            <a:endParaRPr lang="es-419" dirty="0"/>
          </a:p>
        </p:txBody>
      </p:sp>
      <p:sp>
        <p:nvSpPr>
          <p:cNvPr id="7" name="Slide Number Placeholder 6"/>
          <p:cNvSpPr>
            <a:spLocks noGrp="1"/>
          </p:cNvSpPr>
          <p:nvPr>
            <p:ph type="sldNum" sz="quarter" idx="12"/>
          </p:nvPr>
        </p:nvSpPr>
        <p:spPr/>
        <p:txBody>
          <a:bodyPr/>
          <a:lstStyle/>
          <a:p>
            <a:fld id="{296FB45F-79C8-43E1-A0DF-1E1E38005D5C}" type="slidenum">
              <a:rPr lang="es-419" smtClean="0"/>
              <a:t>‹#›</a:t>
            </a:fld>
            <a:endParaRPr lang="es-419" dirty="0"/>
          </a:p>
        </p:txBody>
      </p:sp>
    </p:spTree>
    <p:extLst>
      <p:ext uri="{BB962C8B-B14F-4D97-AF65-F5344CB8AC3E}">
        <p14:creationId xmlns:p14="http://schemas.microsoft.com/office/powerpoint/2010/main" val="2546671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AEF0D02-A1EF-4C96-BB20-BF45C774069A}" type="datetimeFigureOut">
              <a:rPr lang="es-419" smtClean="0"/>
              <a:t>25/6/2022</a:t>
            </a:fld>
            <a:endParaRPr lang="es-419" dirty="0"/>
          </a:p>
        </p:txBody>
      </p:sp>
      <p:sp>
        <p:nvSpPr>
          <p:cNvPr id="6" name="Footer Placeholder 5"/>
          <p:cNvSpPr>
            <a:spLocks noGrp="1"/>
          </p:cNvSpPr>
          <p:nvPr>
            <p:ph type="ftr" sz="quarter" idx="11"/>
          </p:nvPr>
        </p:nvSpPr>
        <p:spPr/>
        <p:txBody>
          <a:bodyPr/>
          <a:lstStyle/>
          <a:p>
            <a:endParaRPr lang="es-419" dirty="0"/>
          </a:p>
        </p:txBody>
      </p:sp>
      <p:sp>
        <p:nvSpPr>
          <p:cNvPr id="7" name="Slide Number Placeholder 6"/>
          <p:cNvSpPr>
            <a:spLocks noGrp="1"/>
          </p:cNvSpPr>
          <p:nvPr>
            <p:ph type="sldNum" sz="quarter" idx="12"/>
          </p:nvPr>
        </p:nvSpPr>
        <p:spPr/>
        <p:txBody>
          <a:bodyPr/>
          <a:lstStyle/>
          <a:p>
            <a:fld id="{296FB45F-79C8-43E1-A0DF-1E1E38005D5C}" type="slidenum">
              <a:rPr lang="es-419" smtClean="0"/>
              <a:t>‹#›</a:t>
            </a:fld>
            <a:endParaRPr lang="es-419" dirty="0"/>
          </a:p>
        </p:txBody>
      </p:sp>
    </p:spTree>
    <p:extLst>
      <p:ext uri="{BB962C8B-B14F-4D97-AF65-F5344CB8AC3E}">
        <p14:creationId xmlns:p14="http://schemas.microsoft.com/office/powerpoint/2010/main" val="906507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AEF0D02-A1EF-4C96-BB20-BF45C774069A}" type="datetimeFigureOut">
              <a:rPr lang="es-419" smtClean="0"/>
              <a:t>25/6/2022</a:t>
            </a:fld>
            <a:endParaRPr lang="es-419" dirty="0"/>
          </a:p>
        </p:txBody>
      </p:sp>
      <p:sp>
        <p:nvSpPr>
          <p:cNvPr id="6" name="Footer Placeholder 5"/>
          <p:cNvSpPr>
            <a:spLocks noGrp="1"/>
          </p:cNvSpPr>
          <p:nvPr>
            <p:ph type="ftr" sz="quarter" idx="11"/>
          </p:nvPr>
        </p:nvSpPr>
        <p:spPr/>
        <p:txBody>
          <a:bodyPr/>
          <a:lstStyle/>
          <a:p>
            <a:endParaRPr lang="es-419" dirty="0"/>
          </a:p>
        </p:txBody>
      </p:sp>
      <p:sp>
        <p:nvSpPr>
          <p:cNvPr id="7" name="Slide Number Placeholder 6"/>
          <p:cNvSpPr>
            <a:spLocks noGrp="1"/>
          </p:cNvSpPr>
          <p:nvPr>
            <p:ph type="sldNum" sz="quarter" idx="12"/>
          </p:nvPr>
        </p:nvSpPr>
        <p:spPr/>
        <p:txBody>
          <a:bodyPr/>
          <a:lstStyle/>
          <a:p>
            <a:fld id="{296FB45F-79C8-43E1-A0DF-1E1E38005D5C}" type="slidenum">
              <a:rPr lang="es-419" smtClean="0"/>
              <a:t>‹#›</a:t>
            </a:fld>
            <a:endParaRPr lang="es-419"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239333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AEF0D02-A1EF-4C96-BB20-BF45C774069A}" type="datetimeFigureOut">
              <a:rPr lang="es-419" smtClean="0"/>
              <a:t>25/6/2022</a:t>
            </a:fld>
            <a:endParaRPr lang="es-419" dirty="0"/>
          </a:p>
        </p:txBody>
      </p:sp>
      <p:sp>
        <p:nvSpPr>
          <p:cNvPr id="6" name="Footer Placeholder 5"/>
          <p:cNvSpPr>
            <a:spLocks noGrp="1"/>
          </p:cNvSpPr>
          <p:nvPr>
            <p:ph type="ftr" sz="quarter" idx="11"/>
          </p:nvPr>
        </p:nvSpPr>
        <p:spPr/>
        <p:txBody>
          <a:bodyPr/>
          <a:lstStyle/>
          <a:p>
            <a:endParaRPr lang="es-419" dirty="0"/>
          </a:p>
        </p:txBody>
      </p:sp>
      <p:sp>
        <p:nvSpPr>
          <p:cNvPr id="7" name="Slide Number Placeholder 6"/>
          <p:cNvSpPr>
            <a:spLocks noGrp="1"/>
          </p:cNvSpPr>
          <p:nvPr>
            <p:ph type="sldNum" sz="quarter" idx="12"/>
          </p:nvPr>
        </p:nvSpPr>
        <p:spPr/>
        <p:txBody>
          <a:bodyPr/>
          <a:lstStyle/>
          <a:p>
            <a:fld id="{296FB45F-79C8-43E1-A0DF-1E1E38005D5C}" type="slidenum">
              <a:rPr lang="es-419" smtClean="0"/>
              <a:t>‹#›</a:t>
            </a:fld>
            <a:endParaRPr lang="es-419" dirty="0"/>
          </a:p>
        </p:txBody>
      </p:sp>
    </p:spTree>
    <p:extLst>
      <p:ext uri="{BB962C8B-B14F-4D97-AF65-F5344CB8AC3E}">
        <p14:creationId xmlns:p14="http://schemas.microsoft.com/office/powerpoint/2010/main" val="22694436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AEF0D02-A1EF-4C96-BB20-BF45C774069A}" type="datetimeFigureOut">
              <a:rPr lang="es-419" smtClean="0"/>
              <a:t>25/6/2022</a:t>
            </a:fld>
            <a:endParaRPr lang="es-419" dirty="0"/>
          </a:p>
        </p:txBody>
      </p:sp>
      <p:sp>
        <p:nvSpPr>
          <p:cNvPr id="4" name="Footer Placeholder 3"/>
          <p:cNvSpPr>
            <a:spLocks noGrp="1"/>
          </p:cNvSpPr>
          <p:nvPr>
            <p:ph type="ftr" sz="quarter" idx="11"/>
          </p:nvPr>
        </p:nvSpPr>
        <p:spPr/>
        <p:txBody>
          <a:bodyPr/>
          <a:lstStyle/>
          <a:p>
            <a:endParaRPr lang="es-419" dirty="0"/>
          </a:p>
        </p:txBody>
      </p:sp>
      <p:sp>
        <p:nvSpPr>
          <p:cNvPr id="5" name="Slide Number Placeholder 4"/>
          <p:cNvSpPr>
            <a:spLocks noGrp="1"/>
          </p:cNvSpPr>
          <p:nvPr>
            <p:ph type="sldNum" sz="quarter" idx="12"/>
          </p:nvPr>
        </p:nvSpPr>
        <p:spPr/>
        <p:txBody>
          <a:bodyPr/>
          <a:lstStyle/>
          <a:p>
            <a:fld id="{296FB45F-79C8-43E1-A0DF-1E1E38005D5C}" type="slidenum">
              <a:rPr lang="es-419" smtClean="0"/>
              <a:t>‹#›</a:t>
            </a:fld>
            <a:endParaRPr lang="es-419" dirty="0"/>
          </a:p>
        </p:txBody>
      </p:sp>
    </p:spTree>
    <p:extLst>
      <p:ext uri="{BB962C8B-B14F-4D97-AF65-F5344CB8AC3E}">
        <p14:creationId xmlns:p14="http://schemas.microsoft.com/office/powerpoint/2010/main" val="459127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AEF0D02-A1EF-4C96-BB20-BF45C774069A}" type="datetimeFigureOut">
              <a:rPr lang="es-419" smtClean="0"/>
              <a:t>25/6/2022</a:t>
            </a:fld>
            <a:endParaRPr lang="es-419" dirty="0"/>
          </a:p>
        </p:txBody>
      </p:sp>
      <p:sp>
        <p:nvSpPr>
          <p:cNvPr id="4" name="Footer Placeholder 3"/>
          <p:cNvSpPr>
            <a:spLocks noGrp="1"/>
          </p:cNvSpPr>
          <p:nvPr>
            <p:ph type="ftr" sz="quarter" idx="11"/>
          </p:nvPr>
        </p:nvSpPr>
        <p:spPr/>
        <p:txBody>
          <a:bodyPr/>
          <a:lstStyle/>
          <a:p>
            <a:endParaRPr lang="es-419" dirty="0"/>
          </a:p>
        </p:txBody>
      </p:sp>
      <p:sp>
        <p:nvSpPr>
          <p:cNvPr id="5" name="Slide Number Placeholder 4"/>
          <p:cNvSpPr>
            <a:spLocks noGrp="1"/>
          </p:cNvSpPr>
          <p:nvPr>
            <p:ph type="sldNum" sz="quarter" idx="12"/>
          </p:nvPr>
        </p:nvSpPr>
        <p:spPr/>
        <p:txBody>
          <a:bodyPr/>
          <a:lstStyle/>
          <a:p>
            <a:fld id="{296FB45F-79C8-43E1-A0DF-1E1E38005D5C}" type="slidenum">
              <a:rPr lang="es-419" smtClean="0"/>
              <a:t>‹#›</a:t>
            </a:fld>
            <a:endParaRPr lang="es-419" dirty="0"/>
          </a:p>
        </p:txBody>
      </p:sp>
    </p:spTree>
    <p:extLst>
      <p:ext uri="{BB962C8B-B14F-4D97-AF65-F5344CB8AC3E}">
        <p14:creationId xmlns:p14="http://schemas.microsoft.com/office/powerpoint/2010/main" val="2102014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EF0D02-A1EF-4C96-BB20-BF45C774069A}" type="datetimeFigureOut">
              <a:rPr lang="es-419" smtClean="0"/>
              <a:t>25/6/2022</a:t>
            </a:fld>
            <a:endParaRPr lang="es-419" dirty="0"/>
          </a:p>
        </p:txBody>
      </p:sp>
      <p:sp>
        <p:nvSpPr>
          <p:cNvPr id="5" name="Footer Placeholder 4"/>
          <p:cNvSpPr>
            <a:spLocks noGrp="1"/>
          </p:cNvSpPr>
          <p:nvPr>
            <p:ph type="ftr" sz="quarter" idx="11"/>
          </p:nvPr>
        </p:nvSpPr>
        <p:spPr/>
        <p:txBody>
          <a:bodyPr/>
          <a:lstStyle/>
          <a:p>
            <a:endParaRPr lang="es-419" dirty="0"/>
          </a:p>
        </p:txBody>
      </p:sp>
      <p:sp>
        <p:nvSpPr>
          <p:cNvPr id="6" name="Slide Number Placeholder 5"/>
          <p:cNvSpPr>
            <a:spLocks noGrp="1"/>
          </p:cNvSpPr>
          <p:nvPr>
            <p:ph type="sldNum" sz="quarter" idx="12"/>
          </p:nvPr>
        </p:nvSpPr>
        <p:spPr/>
        <p:txBody>
          <a:bodyPr/>
          <a:lstStyle/>
          <a:p>
            <a:fld id="{296FB45F-79C8-43E1-A0DF-1E1E38005D5C}" type="slidenum">
              <a:rPr lang="es-419" smtClean="0"/>
              <a:t>‹#›</a:t>
            </a:fld>
            <a:endParaRPr lang="es-419" dirty="0"/>
          </a:p>
        </p:txBody>
      </p:sp>
    </p:spTree>
    <p:extLst>
      <p:ext uri="{BB962C8B-B14F-4D97-AF65-F5344CB8AC3E}">
        <p14:creationId xmlns:p14="http://schemas.microsoft.com/office/powerpoint/2010/main" val="10294678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EF0D02-A1EF-4C96-BB20-BF45C774069A}" type="datetimeFigureOut">
              <a:rPr lang="es-419" smtClean="0"/>
              <a:t>25/6/2022</a:t>
            </a:fld>
            <a:endParaRPr lang="es-419" dirty="0"/>
          </a:p>
        </p:txBody>
      </p:sp>
      <p:sp>
        <p:nvSpPr>
          <p:cNvPr id="5" name="Footer Placeholder 4"/>
          <p:cNvSpPr>
            <a:spLocks noGrp="1"/>
          </p:cNvSpPr>
          <p:nvPr>
            <p:ph type="ftr" sz="quarter" idx="11"/>
          </p:nvPr>
        </p:nvSpPr>
        <p:spPr/>
        <p:txBody>
          <a:bodyPr/>
          <a:lstStyle/>
          <a:p>
            <a:endParaRPr lang="es-419" dirty="0"/>
          </a:p>
        </p:txBody>
      </p:sp>
      <p:sp>
        <p:nvSpPr>
          <p:cNvPr id="6" name="Slide Number Placeholder 5"/>
          <p:cNvSpPr>
            <a:spLocks noGrp="1"/>
          </p:cNvSpPr>
          <p:nvPr>
            <p:ph type="sldNum" sz="quarter" idx="12"/>
          </p:nvPr>
        </p:nvSpPr>
        <p:spPr/>
        <p:txBody>
          <a:bodyPr/>
          <a:lstStyle/>
          <a:p>
            <a:fld id="{296FB45F-79C8-43E1-A0DF-1E1E38005D5C}" type="slidenum">
              <a:rPr lang="es-419" smtClean="0"/>
              <a:t>‹#›</a:t>
            </a:fld>
            <a:endParaRPr lang="es-419" dirty="0"/>
          </a:p>
        </p:txBody>
      </p:sp>
    </p:spTree>
    <p:extLst>
      <p:ext uri="{BB962C8B-B14F-4D97-AF65-F5344CB8AC3E}">
        <p14:creationId xmlns:p14="http://schemas.microsoft.com/office/powerpoint/2010/main" val="1900924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EF0D02-A1EF-4C96-BB20-BF45C774069A}" type="datetimeFigureOut">
              <a:rPr lang="es-419" smtClean="0"/>
              <a:t>25/6/2022</a:t>
            </a:fld>
            <a:endParaRPr lang="es-419" dirty="0"/>
          </a:p>
        </p:txBody>
      </p:sp>
      <p:sp>
        <p:nvSpPr>
          <p:cNvPr id="5" name="Footer Placeholder 4"/>
          <p:cNvSpPr>
            <a:spLocks noGrp="1"/>
          </p:cNvSpPr>
          <p:nvPr>
            <p:ph type="ftr" sz="quarter" idx="11"/>
          </p:nvPr>
        </p:nvSpPr>
        <p:spPr/>
        <p:txBody>
          <a:bodyPr/>
          <a:lstStyle/>
          <a:p>
            <a:endParaRPr lang="es-419" dirty="0"/>
          </a:p>
        </p:txBody>
      </p:sp>
      <p:sp>
        <p:nvSpPr>
          <p:cNvPr id="6" name="Slide Number Placeholder 5"/>
          <p:cNvSpPr>
            <a:spLocks noGrp="1"/>
          </p:cNvSpPr>
          <p:nvPr>
            <p:ph type="sldNum" sz="quarter" idx="12"/>
          </p:nvPr>
        </p:nvSpPr>
        <p:spPr/>
        <p:txBody>
          <a:bodyPr/>
          <a:lstStyle/>
          <a:p>
            <a:fld id="{296FB45F-79C8-43E1-A0DF-1E1E38005D5C}" type="slidenum">
              <a:rPr lang="es-419" smtClean="0"/>
              <a:t>‹#›</a:t>
            </a:fld>
            <a:endParaRPr lang="es-419" dirty="0"/>
          </a:p>
        </p:txBody>
      </p:sp>
    </p:spTree>
    <p:extLst>
      <p:ext uri="{BB962C8B-B14F-4D97-AF65-F5344CB8AC3E}">
        <p14:creationId xmlns:p14="http://schemas.microsoft.com/office/powerpoint/2010/main" val="941154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EF0D02-A1EF-4C96-BB20-BF45C774069A}" type="datetimeFigureOut">
              <a:rPr lang="es-419" smtClean="0"/>
              <a:t>25/6/2022</a:t>
            </a:fld>
            <a:endParaRPr lang="es-419" dirty="0"/>
          </a:p>
        </p:txBody>
      </p:sp>
      <p:sp>
        <p:nvSpPr>
          <p:cNvPr id="5" name="Footer Placeholder 4"/>
          <p:cNvSpPr>
            <a:spLocks noGrp="1"/>
          </p:cNvSpPr>
          <p:nvPr>
            <p:ph type="ftr" sz="quarter" idx="11"/>
          </p:nvPr>
        </p:nvSpPr>
        <p:spPr/>
        <p:txBody>
          <a:bodyPr/>
          <a:lstStyle/>
          <a:p>
            <a:endParaRPr lang="es-419" dirty="0"/>
          </a:p>
        </p:txBody>
      </p:sp>
      <p:sp>
        <p:nvSpPr>
          <p:cNvPr id="6" name="Slide Number Placeholder 5"/>
          <p:cNvSpPr>
            <a:spLocks noGrp="1"/>
          </p:cNvSpPr>
          <p:nvPr>
            <p:ph type="sldNum" sz="quarter" idx="12"/>
          </p:nvPr>
        </p:nvSpPr>
        <p:spPr/>
        <p:txBody>
          <a:bodyPr/>
          <a:lstStyle/>
          <a:p>
            <a:fld id="{296FB45F-79C8-43E1-A0DF-1E1E38005D5C}" type="slidenum">
              <a:rPr lang="es-419" smtClean="0"/>
              <a:t>‹#›</a:t>
            </a:fld>
            <a:endParaRPr lang="es-419" dirty="0"/>
          </a:p>
        </p:txBody>
      </p:sp>
    </p:spTree>
    <p:extLst>
      <p:ext uri="{BB962C8B-B14F-4D97-AF65-F5344CB8AC3E}">
        <p14:creationId xmlns:p14="http://schemas.microsoft.com/office/powerpoint/2010/main" val="3463943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EF0D02-A1EF-4C96-BB20-BF45C774069A}" type="datetimeFigureOut">
              <a:rPr lang="es-419" smtClean="0"/>
              <a:t>25/6/2022</a:t>
            </a:fld>
            <a:endParaRPr lang="es-419" dirty="0"/>
          </a:p>
        </p:txBody>
      </p:sp>
      <p:sp>
        <p:nvSpPr>
          <p:cNvPr id="6" name="Footer Placeholder 5"/>
          <p:cNvSpPr>
            <a:spLocks noGrp="1"/>
          </p:cNvSpPr>
          <p:nvPr>
            <p:ph type="ftr" sz="quarter" idx="11"/>
          </p:nvPr>
        </p:nvSpPr>
        <p:spPr/>
        <p:txBody>
          <a:bodyPr/>
          <a:lstStyle/>
          <a:p>
            <a:endParaRPr lang="es-419" dirty="0"/>
          </a:p>
        </p:txBody>
      </p:sp>
      <p:sp>
        <p:nvSpPr>
          <p:cNvPr id="7" name="Slide Number Placeholder 6"/>
          <p:cNvSpPr>
            <a:spLocks noGrp="1"/>
          </p:cNvSpPr>
          <p:nvPr>
            <p:ph type="sldNum" sz="quarter" idx="12"/>
          </p:nvPr>
        </p:nvSpPr>
        <p:spPr/>
        <p:txBody>
          <a:bodyPr/>
          <a:lstStyle/>
          <a:p>
            <a:fld id="{296FB45F-79C8-43E1-A0DF-1E1E38005D5C}" type="slidenum">
              <a:rPr lang="es-419" smtClean="0"/>
              <a:t>‹#›</a:t>
            </a:fld>
            <a:endParaRPr lang="es-419" dirty="0"/>
          </a:p>
        </p:txBody>
      </p:sp>
    </p:spTree>
    <p:extLst>
      <p:ext uri="{BB962C8B-B14F-4D97-AF65-F5344CB8AC3E}">
        <p14:creationId xmlns:p14="http://schemas.microsoft.com/office/powerpoint/2010/main" val="2841444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AEF0D02-A1EF-4C96-BB20-BF45C774069A}" type="datetimeFigureOut">
              <a:rPr lang="es-419" smtClean="0"/>
              <a:t>25/6/2022</a:t>
            </a:fld>
            <a:endParaRPr lang="es-419" dirty="0"/>
          </a:p>
        </p:txBody>
      </p:sp>
      <p:sp>
        <p:nvSpPr>
          <p:cNvPr id="8" name="Footer Placeholder 7"/>
          <p:cNvSpPr>
            <a:spLocks noGrp="1"/>
          </p:cNvSpPr>
          <p:nvPr>
            <p:ph type="ftr" sz="quarter" idx="11"/>
          </p:nvPr>
        </p:nvSpPr>
        <p:spPr/>
        <p:txBody>
          <a:bodyPr/>
          <a:lstStyle/>
          <a:p>
            <a:endParaRPr lang="es-419" dirty="0"/>
          </a:p>
        </p:txBody>
      </p:sp>
      <p:sp>
        <p:nvSpPr>
          <p:cNvPr id="9" name="Slide Number Placeholder 8"/>
          <p:cNvSpPr>
            <a:spLocks noGrp="1"/>
          </p:cNvSpPr>
          <p:nvPr>
            <p:ph type="sldNum" sz="quarter" idx="12"/>
          </p:nvPr>
        </p:nvSpPr>
        <p:spPr/>
        <p:txBody>
          <a:bodyPr/>
          <a:lstStyle/>
          <a:p>
            <a:fld id="{296FB45F-79C8-43E1-A0DF-1E1E38005D5C}" type="slidenum">
              <a:rPr lang="es-419" smtClean="0"/>
              <a:t>‹#›</a:t>
            </a:fld>
            <a:endParaRPr lang="es-419" dirty="0"/>
          </a:p>
        </p:txBody>
      </p:sp>
    </p:spTree>
    <p:extLst>
      <p:ext uri="{BB962C8B-B14F-4D97-AF65-F5344CB8AC3E}">
        <p14:creationId xmlns:p14="http://schemas.microsoft.com/office/powerpoint/2010/main" val="1113921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AEF0D02-A1EF-4C96-BB20-BF45C774069A}" type="datetimeFigureOut">
              <a:rPr lang="es-419" smtClean="0"/>
              <a:t>25/6/2022</a:t>
            </a:fld>
            <a:endParaRPr lang="es-419" dirty="0"/>
          </a:p>
        </p:txBody>
      </p:sp>
      <p:sp>
        <p:nvSpPr>
          <p:cNvPr id="4" name="Footer Placeholder 3"/>
          <p:cNvSpPr>
            <a:spLocks noGrp="1"/>
          </p:cNvSpPr>
          <p:nvPr>
            <p:ph type="ftr" sz="quarter" idx="11"/>
          </p:nvPr>
        </p:nvSpPr>
        <p:spPr/>
        <p:txBody>
          <a:bodyPr/>
          <a:lstStyle/>
          <a:p>
            <a:endParaRPr lang="es-419" dirty="0"/>
          </a:p>
        </p:txBody>
      </p:sp>
      <p:sp>
        <p:nvSpPr>
          <p:cNvPr id="5" name="Slide Number Placeholder 4"/>
          <p:cNvSpPr>
            <a:spLocks noGrp="1"/>
          </p:cNvSpPr>
          <p:nvPr>
            <p:ph type="sldNum" sz="quarter" idx="12"/>
          </p:nvPr>
        </p:nvSpPr>
        <p:spPr/>
        <p:txBody>
          <a:bodyPr/>
          <a:lstStyle/>
          <a:p>
            <a:fld id="{296FB45F-79C8-43E1-A0DF-1E1E38005D5C}" type="slidenum">
              <a:rPr lang="es-419" smtClean="0"/>
              <a:t>‹#›</a:t>
            </a:fld>
            <a:endParaRPr lang="es-419" dirty="0"/>
          </a:p>
        </p:txBody>
      </p:sp>
    </p:spTree>
    <p:extLst>
      <p:ext uri="{BB962C8B-B14F-4D97-AF65-F5344CB8AC3E}">
        <p14:creationId xmlns:p14="http://schemas.microsoft.com/office/powerpoint/2010/main" val="1953115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EF0D02-A1EF-4C96-BB20-BF45C774069A}" type="datetimeFigureOut">
              <a:rPr lang="es-419" smtClean="0"/>
              <a:t>25/6/2022</a:t>
            </a:fld>
            <a:endParaRPr lang="es-419" dirty="0"/>
          </a:p>
        </p:txBody>
      </p:sp>
      <p:sp>
        <p:nvSpPr>
          <p:cNvPr id="3" name="Footer Placeholder 2"/>
          <p:cNvSpPr>
            <a:spLocks noGrp="1"/>
          </p:cNvSpPr>
          <p:nvPr>
            <p:ph type="ftr" sz="quarter" idx="11"/>
          </p:nvPr>
        </p:nvSpPr>
        <p:spPr/>
        <p:txBody>
          <a:bodyPr/>
          <a:lstStyle/>
          <a:p>
            <a:endParaRPr lang="es-419" dirty="0"/>
          </a:p>
        </p:txBody>
      </p:sp>
      <p:sp>
        <p:nvSpPr>
          <p:cNvPr id="4" name="Slide Number Placeholder 3"/>
          <p:cNvSpPr>
            <a:spLocks noGrp="1"/>
          </p:cNvSpPr>
          <p:nvPr>
            <p:ph type="sldNum" sz="quarter" idx="12"/>
          </p:nvPr>
        </p:nvSpPr>
        <p:spPr/>
        <p:txBody>
          <a:bodyPr/>
          <a:lstStyle/>
          <a:p>
            <a:fld id="{296FB45F-79C8-43E1-A0DF-1E1E38005D5C}" type="slidenum">
              <a:rPr lang="es-419" smtClean="0"/>
              <a:t>‹#›</a:t>
            </a:fld>
            <a:endParaRPr lang="es-419" dirty="0"/>
          </a:p>
        </p:txBody>
      </p:sp>
    </p:spTree>
    <p:extLst>
      <p:ext uri="{BB962C8B-B14F-4D97-AF65-F5344CB8AC3E}">
        <p14:creationId xmlns:p14="http://schemas.microsoft.com/office/powerpoint/2010/main" val="1280654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EF0D02-A1EF-4C96-BB20-BF45C774069A}" type="datetimeFigureOut">
              <a:rPr lang="es-419" smtClean="0"/>
              <a:t>25/6/2022</a:t>
            </a:fld>
            <a:endParaRPr lang="es-419" dirty="0"/>
          </a:p>
        </p:txBody>
      </p:sp>
      <p:sp>
        <p:nvSpPr>
          <p:cNvPr id="6" name="Footer Placeholder 5"/>
          <p:cNvSpPr>
            <a:spLocks noGrp="1"/>
          </p:cNvSpPr>
          <p:nvPr>
            <p:ph type="ftr" sz="quarter" idx="11"/>
          </p:nvPr>
        </p:nvSpPr>
        <p:spPr/>
        <p:txBody>
          <a:bodyPr/>
          <a:lstStyle/>
          <a:p>
            <a:endParaRPr lang="es-419" dirty="0"/>
          </a:p>
        </p:txBody>
      </p:sp>
      <p:sp>
        <p:nvSpPr>
          <p:cNvPr id="7" name="Slide Number Placeholder 6"/>
          <p:cNvSpPr>
            <a:spLocks noGrp="1"/>
          </p:cNvSpPr>
          <p:nvPr>
            <p:ph type="sldNum" sz="quarter" idx="12"/>
          </p:nvPr>
        </p:nvSpPr>
        <p:spPr/>
        <p:txBody>
          <a:bodyPr/>
          <a:lstStyle/>
          <a:p>
            <a:fld id="{296FB45F-79C8-43E1-A0DF-1E1E38005D5C}" type="slidenum">
              <a:rPr lang="es-419" smtClean="0"/>
              <a:t>‹#›</a:t>
            </a:fld>
            <a:endParaRPr lang="es-419" dirty="0"/>
          </a:p>
        </p:txBody>
      </p:sp>
    </p:spTree>
    <p:extLst>
      <p:ext uri="{BB962C8B-B14F-4D97-AF65-F5344CB8AC3E}">
        <p14:creationId xmlns:p14="http://schemas.microsoft.com/office/powerpoint/2010/main" val="4180257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EF0D02-A1EF-4C96-BB20-BF45C774069A}" type="datetimeFigureOut">
              <a:rPr lang="es-419" smtClean="0"/>
              <a:t>25/6/2022</a:t>
            </a:fld>
            <a:endParaRPr lang="es-419" dirty="0"/>
          </a:p>
        </p:txBody>
      </p:sp>
      <p:sp>
        <p:nvSpPr>
          <p:cNvPr id="6" name="Footer Placeholder 5"/>
          <p:cNvSpPr>
            <a:spLocks noGrp="1"/>
          </p:cNvSpPr>
          <p:nvPr>
            <p:ph type="ftr" sz="quarter" idx="11"/>
          </p:nvPr>
        </p:nvSpPr>
        <p:spPr/>
        <p:txBody>
          <a:bodyPr/>
          <a:lstStyle/>
          <a:p>
            <a:endParaRPr lang="es-419" dirty="0"/>
          </a:p>
        </p:txBody>
      </p:sp>
      <p:sp>
        <p:nvSpPr>
          <p:cNvPr id="7" name="Slide Number Placeholder 6"/>
          <p:cNvSpPr>
            <a:spLocks noGrp="1"/>
          </p:cNvSpPr>
          <p:nvPr>
            <p:ph type="sldNum" sz="quarter" idx="12"/>
          </p:nvPr>
        </p:nvSpPr>
        <p:spPr/>
        <p:txBody>
          <a:bodyPr/>
          <a:lstStyle/>
          <a:p>
            <a:fld id="{296FB45F-79C8-43E1-A0DF-1E1E38005D5C}" type="slidenum">
              <a:rPr lang="es-419" smtClean="0"/>
              <a:t>‹#›</a:t>
            </a:fld>
            <a:endParaRPr lang="es-419" dirty="0"/>
          </a:p>
        </p:txBody>
      </p:sp>
    </p:spTree>
    <p:extLst>
      <p:ext uri="{BB962C8B-B14F-4D97-AF65-F5344CB8AC3E}">
        <p14:creationId xmlns:p14="http://schemas.microsoft.com/office/powerpoint/2010/main" val="255077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BAEF0D02-A1EF-4C96-BB20-BF45C774069A}" type="datetimeFigureOut">
              <a:rPr lang="es-419" smtClean="0"/>
              <a:t>25/6/2022</a:t>
            </a:fld>
            <a:endParaRPr lang="es-419"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s-419"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296FB45F-79C8-43E1-A0DF-1E1E38005D5C}" type="slidenum">
              <a:rPr lang="es-419" smtClean="0"/>
              <a:t>‹#›</a:t>
            </a:fld>
            <a:endParaRPr lang="es-419" dirty="0"/>
          </a:p>
        </p:txBody>
      </p:sp>
    </p:spTree>
    <p:extLst>
      <p:ext uri="{BB962C8B-B14F-4D97-AF65-F5344CB8AC3E}">
        <p14:creationId xmlns:p14="http://schemas.microsoft.com/office/powerpoint/2010/main" val="87074577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a:extLst>
              <a:ext uri="{FF2B5EF4-FFF2-40B4-BE49-F238E27FC236}">
                <a16:creationId xmlns:a16="http://schemas.microsoft.com/office/drawing/2014/main" id="{CCF9F43E-C822-4353-BD7E-15D4D5F37258}"/>
              </a:ext>
            </a:extLst>
          </p:cNvPr>
          <p:cNvGraphicFramePr/>
          <p:nvPr>
            <p:extLst>
              <p:ext uri="{D42A27DB-BD31-4B8C-83A1-F6EECF244321}">
                <p14:modId xmlns:p14="http://schemas.microsoft.com/office/powerpoint/2010/main" val="3961038505"/>
              </p:ext>
            </p:extLst>
          </p:nvPr>
        </p:nvGraphicFramePr>
        <p:xfrm>
          <a:off x="0" y="1615863"/>
          <a:ext cx="12192000" cy="511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a:extLst>
              <a:ext uri="{FF2B5EF4-FFF2-40B4-BE49-F238E27FC236}">
                <a16:creationId xmlns:a16="http://schemas.microsoft.com/office/drawing/2014/main" id="{E58580A1-C1D6-4A93-BC00-CAFB1AF58892}"/>
              </a:ext>
            </a:extLst>
          </p:cNvPr>
          <p:cNvSpPr txBox="1">
            <a:spLocks/>
          </p:cNvSpPr>
          <p:nvPr/>
        </p:nvSpPr>
        <p:spPr>
          <a:xfrm>
            <a:off x="8945605" y="-281515"/>
            <a:ext cx="4343400" cy="1748366"/>
          </a:xfrm>
          <a:prstGeom prst="rect">
            <a:avLst/>
          </a:prstGeom>
        </p:spPr>
        <p:txBody>
          <a:bodyPr anchor="b">
            <a:normAutofit fontScale="97500"/>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s-419" sz="1400" b="1" u="sng" dirty="0">
                <a:solidFill>
                  <a:srgbClr val="00B0F0"/>
                </a:solidFill>
              </a:rPr>
              <a:t>La imaginación y la creación literaria</a:t>
            </a:r>
          </a:p>
          <a:p>
            <a:pPr marL="285750" indent="-285750">
              <a:buFont typeface="Arial" panose="020B0604020202020204" pitchFamily="34" charset="0"/>
              <a:buChar char="•"/>
              <a:defRPr/>
            </a:pPr>
            <a:r>
              <a:rPr lang="es-419" sz="1400" b="1" dirty="0">
                <a:solidFill>
                  <a:srgbClr val="00B0F0"/>
                </a:solidFill>
              </a:rPr>
              <a:t>La literatura autoconsciente</a:t>
            </a:r>
          </a:p>
          <a:p>
            <a:pPr marL="285750" indent="-285750">
              <a:buFont typeface="Arial" panose="020B0604020202020204" pitchFamily="34" charset="0"/>
              <a:buChar char="•"/>
              <a:defRPr/>
            </a:pPr>
            <a:r>
              <a:rPr lang="es-419" sz="1400" b="1" dirty="0">
                <a:solidFill>
                  <a:srgbClr val="00B0F0"/>
                </a:solidFill>
              </a:rPr>
              <a:t>La dualidad del ser</a:t>
            </a:r>
          </a:p>
          <a:p>
            <a:pPr marL="285750" indent="-285750">
              <a:buFont typeface="Arial" panose="020B0604020202020204" pitchFamily="34" charset="0"/>
              <a:buChar char="•"/>
              <a:defRPr/>
            </a:pPr>
            <a:r>
              <a:rPr lang="es-419" sz="1400" b="1" dirty="0">
                <a:solidFill>
                  <a:srgbClr val="00B0F0"/>
                </a:solidFill>
              </a:rPr>
              <a:t>La construcción de la realidad</a:t>
            </a:r>
          </a:p>
          <a:p>
            <a:pPr marL="285750" indent="-285750">
              <a:buFont typeface="Arial" panose="020B0604020202020204" pitchFamily="34" charset="0"/>
              <a:buChar char="•"/>
              <a:defRPr/>
            </a:pPr>
            <a:r>
              <a:rPr lang="es-419" sz="1400" b="1" dirty="0">
                <a:solidFill>
                  <a:srgbClr val="00B0F0"/>
                </a:solidFill>
              </a:rPr>
              <a:t>El proceso creativo</a:t>
            </a:r>
          </a:p>
          <a:p>
            <a:pPr marL="285750" indent="-285750">
              <a:buFont typeface="Arial" panose="020B0604020202020204" pitchFamily="34" charset="0"/>
              <a:buChar char="•"/>
              <a:defRPr/>
            </a:pPr>
            <a:r>
              <a:rPr lang="es-419" sz="1400" b="1" dirty="0">
                <a:solidFill>
                  <a:srgbClr val="00B0F0"/>
                </a:solidFill>
              </a:rPr>
              <a:t>El texto y sus contextos</a:t>
            </a:r>
          </a:p>
        </p:txBody>
      </p:sp>
      <p:sp>
        <p:nvSpPr>
          <p:cNvPr id="6" name="TextBox 5">
            <a:extLst>
              <a:ext uri="{FF2B5EF4-FFF2-40B4-BE49-F238E27FC236}">
                <a16:creationId xmlns:a16="http://schemas.microsoft.com/office/drawing/2014/main" id="{E6BB0697-4F26-4EF4-AC2C-0BB6AD04F407}"/>
              </a:ext>
            </a:extLst>
          </p:cNvPr>
          <p:cNvSpPr txBox="1"/>
          <p:nvPr/>
        </p:nvSpPr>
        <p:spPr>
          <a:xfrm>
            <a:off x="10485120" y="5985714"/>
            <a:ext cx="1538691" cy="646331"/>
          </a:xfrm>
          <a:prstGeom prst="rect">
            <a:avLst/>
          </a:prstGeom>
          <a:noFill/>
        </p:spPr>
        <p:txBody>
          <a:bodyPr wrap="none" rtlCol="0">
            <a:spAutoFit/>
          </a:bodyPr>
          <a:lstStyle/>
          <a:p>
            <a:r>
              <a:rPr lang="es-419" dirty="0"/>
              <a:t>El Siglo de Oro</a:t>
            </a:r>
          </a:p>
          <a:p>
            <a:r>
              <a:rPr lang="es-419" dirty="0"/>
              <a:t>El Barroco</a:t>
            </a:r>
          </a:p>
        </p:txBody>
      </p:sp>
      <p:sp>
        <p:nvSpPr>
          <p:cNvPr id="8" name="Rectangle 2">
            <a:extLst>
              <a:ext uri="{FF2B5EF4-FFF2-40B4-BE49-F238E27FC236}">
                <a16:creationId xmlns:a16="http://schemas.microsoft.com/office/drawing/2014/main" id="{87B0C686-C10A-4980-BB48-8A1C7BEE73D8}"/>
              </a:ext>
            </a:extLst>
          </p:cNvPr>
          <p:cNvSpPr txBox="1">
            <a:spLocks noChangeArrowheads="1"/>
          </p:cNvSpPr>
          <p:nvPr/>
        </p:nvSpPr>
        <p:spPr>
          <a:xfrm>
            <a:off x="0" y="54505"/>
            <a:ext cx="2949159" cy="141234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s-ES" altLang="en-US" sz="2400" dirty="0">
                <a:solidFill>
                  <a:srgbClr val="00B0F0"/>
                </a:solidFill>
              </a:rPr>
              <a:t>El ingenioso hidalgo don Quijote de la Mancha</a:t>
            </a:r>
            <a:br>
              <a:rPr lang="es-ES" altLang="en-US" sz="2800" dirty="0">
                <a:solidFill>
                  <a:srgbClr val="00B0F0"/>
                </a:solidFill>
              </a:rPr>
            </a:br>
            <a:r>
              <a:rPr lang="es-ES" altLang="en-US" sz="1600" dirty="0">
                <a:solidFill>
                  <a:srgbClr val="00B0F0"/>
                </a:solidFill>
              </a:rPr>
              <a:t>Miguel de Cervantes</a:t>
            </a:r>
            <a:r>
              <a:rPr lang="en-US" altLang="en-US" sz="1600" dirty="0">
                <a:solidFill>
                  <a:srgbClr val="00B0F0"/>
                </a:solidFill>
              </a:rPr>
              <a:t> </a:t>
            </a:r>
          </a:p>
        </p:txBody>
      </p:sp>
      <p:sp>
        <p:nvSpPr>
          <p:cNvPr id="2" name="TextBox 1">
            <a:extLst>
              <a:ext uri="{FF2B5EF4-FFF2-40B4-BE49-F238E27FC236}">
                <a16:creationId xmlns:a16="http://schemas.microsoft.com/office/drawing/2014/main" id="{EB8A0226-427D-40E1-BF9D-9ECB21EBA464}"/>
              </a:ext>
            </a:extLst>
          </p:cNvPr>
          <p:cNvSpPr txBox="1"/>
          <p:nvPr/>
        </p:nvSpPr>
        <p:spPr>
          <a:xfrm>
            <a:off x="3543300" y="6099241"/>
            <a:ext cx="6560820" cy="584775"/>
          </a:xfrm>
          <a:prstGeom prst="rect">
            <a:avLst/>
          </a:prstGeom>
          <a:noFill/>
        </p:spPr>
        <p:txBody>
          <a:bodyPr wrap="square" rtlCol="0">
            <a:spAutoFit/>
          </a:bodyPr>
          <a:lstStyle/>
          <a:p>
            <a:r>
              <a:rPr lang="es-419" sz="3200" dirty="0"/>
              <a:t>El Siglo de Oro, El Barroco (1600s) </a:t>
            </a:r>
          </a:p>
        </p:txBody>
      </p:sp>
    </p:spTree>
    <p:extLst>
      <p:ext uri="{BB962C8B-B14F-4D97-AF65-F5344CB8AC3E}">
        <p14:creationId xmlns:p14="http://schemas.microsoft.com/office/powerpoint/2010/main" val="3803554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D66DC28-4486-45E6-87AB-CE530A94F3C1}"/>
              </a:ext>
            </a:extLst>
          </p:cNvPr>
          <p:cNvSpPr/>
          <p:nvPr/>
        </p:nvSpPr>
        <p:spPr>
          <a:xfrm>
            <a:off x="0" y="1645920"/>
            <a:ext cx="12192000" cy="521208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4" name="Rectangle 2">
            <a:extLst>
              <a:ext uri="{FF2B5EF4-FFF2-40B4-BE49-F238E27FC236}">
                <a16:creationId xmlns:a16="http://schemas.microsoft.com/office/drawing/2014/main" id="{73EC7B9F-CACB-40B3-BEAD-9E564F02F977}"/>
              </a:ext>
            </a:extLst>
          </p:cNvPr>
          <p:cNvSpPr txBox="1">
            <a:spLocks noChangeArrowheads="1"/>
          </p:cNvSpPr>
          <p:nvPr/>
        </p:nvSpPr>
        <p:spPr>
          <a:xfrm>
            <a:off x="0" y="-214312"/>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s-ES" altLang="en-US" sz="2800" dirty="0">
                <a:solidFill>
                  <a:srgbClr val="00B0F0"/>
                </a:solidFill>
              </a:rPr>
              <a:t>El ingenioso hidalgo don Quijote de la Mancha</a:t>
            </a:r>
            <a:br>
              <a:rPr lang="es-ES" altLang="en-US" sz="2800" dirty="0">
                <a:solidFill>
                  <a:srgbClr val="00B0F0"/>
                </a:solidFill>
              </a:rPr>
            </a:br>
            <a:r>
              <a:rPr lang="es-ES" altLang="en-US" sz="2000" dirty="0">
                <a:solidFill>
                  <a:srgbClr val="00B0F0"/>
                </a:solidFill>
              </a:rPr>
              <a:t>Miguel de Cervantes</a:t>
            </a:r>
            <a:r>
              <a:rPr lang="en-US" altLang="en-US" sz="2000" dirty="0">
                <a:solidFill>
                  <a:srgbClr val="00B0F0"/>
                </a:solidFill>
              </a:rPr>
              <a:t> </a:t>
            </a:r>
          </a:p>
        </p:txBody>
      </p:sp>
      <p:sp>
        <p:nvSpPr>
          <p:cNvPr id="5" name="Title 1">
            <a:extLst>
              <a:ext uri="{FF2B5EF4-FFF2-40B4-BE49-F238E27FC236}">
                <a16:creationId xmlns:a16="http://schemas.microsoft.com/office/drawing/2014/main" id="{E58580A1-C1D6-4A93-BC00-CAFB1AF58892}"/>
              </a:ext>
            </a:extLst>
          </p:cNvPr>
          <p:cNvSpPr txBox="1">
            <a:spLocks/>
          </p:cNvSpPr>
          <p:nvPr/>
        </p:nvSpPr>
        <p:spPr>
          <a:xfrm>
            <a:off x="9074023" y="-214312"/>
            <a:ext cx="4343400" cy="1748366"/>
          </a:xfrm>
          <a:prstGeom prst="rect">
            <a:avLst/>
          </a:prstGeom>
        </p:spPr>
        <p:txBody>
          <a:bodyPr anchor="b">
            <a:normAutofit fontScale="97500"/>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s-419" sz="1400" b="1" u="sng" dirty="0">
                <a:solidFill>
                  <a:srgbClr val="00B0F0"/>
                </a:solidFill>
              </a:rPr>
              <a:t>La imaginación y la creación literaria</a:t>
            </a:r>
          </a:p>
          <a:p>
            <a:pPr marL="285750" indent="-285750">
              <a:buFont typeface="Arial" panose="020B0604020202020204" pitchFamily="34" charset="0"/>
              <a:buChar char="•"/>
              <a:defRPr/>
            </a:pPr>
            <a:r>
              <a:rPr lang="es-419" sz="1400" b="1" dirty="0">
                <a:solidFill>
                  <a:srgbClr val="00B0F0"/>
                </a:solidFill>
              </a:rPr>
              <a:t>La literatura autoconsciente</a:t>
            </a:r>
          </a:p>
          <a:p>
            <a:pPr marL="285750" indent="-285750">
              <a:buFont typeface="Arial" panose="020B0604020202020204" pitchFamily="34" charset="0"/>
              <a:buChar char="•"/>
              <a:defRPr/>
            </a:pPr>
            <a:r>
              <a:rPr lang="es-419" sz="1400" b="1" dirty="0">
                <a:solidFill>
                  <a:srgbClr val="00B0F0"/>
                </a:solidFill>
              </a:rPr>
              <a:t>La dualidad del ser</a:t>
            </a:r>
          </a:p>
          <a:p>
            <a:pPr marL="285750" indent="-285750">
              <a:buFont typeface="Arial" panose="020B0604020202020204" pitchFamily="34" charset="0"/>
              <a:buChar char="•"/>
              <a:defRPr/>
            </a:pPr>
            <a:r>
              <a:rPr lang="es-419" sz="1400" b="1" dirty="0">
                <a:solidFill>
                  <a:srgbClr val="00B0F0"/>
                </a:solidFill>
              </a:rPr>
              <a:t>La construcción de la realidad</a:t>
            </a:r>
          </a:p>
          <a:p>
            <a:pPr marL="285750" indent="-285750">
              <a:buFont typeface="Arial" panose="020B0604020202020204" pitchFamily="34" charset="0"/>
              <a:buChar char="•"/>
              <a:defRPr/>
            </a:pPr>
            <a:r>
              <a:rPr lang="es-419" sz="1400" b="1" dirty="0">
                <a:solidFill>
                  <a:srgbClr val="00B0F0"/>
                </a:solidFill>
              </a:rPr>
              <a:t>El proceso creativo</a:t>
            </a:r>
          </a:p>
          <a:p>
            <a:pPr marL="285750" indent="-285750">
              <a:buFont typeface="Arial" panose="020B0604020202020204" pitchFamily="34" charset="0"/>
              <a:buChar char="•"/>
              <a:defRPr/>
            </a:pPr>
            <a:r>
              <a:rPr lang="es-419" sz="1400" b="1" dirty="0">
                <a:solidFill>
                  <a:srgbClr val="00B0F0"/>
                </a:solidFill>
              </a:rPr>
              <a:t>El texto y sus contextos</a:t>
            </a:r>
          </a:p>
        </p:txBody>
      </p:sp>
      <p:sp>
        <p:nvSpPr>
          <p:cNvPr id="6" name="TextBox 5">
            <a:extLst>
              <a:ext uri="{FF2B5EF4-FFF2-40B4-BE49-F238E27FC236}">
                <a16:creationId xmlns:a16="http://schemas.microsoft.com/office/drawing/2014/main" id="{E6BB0697-4F26-4EF4-AC2C-0BB6AD04F407}"/>
              </a:ext>
            </a:extLst>
          </p:cNvPr>
          <p:cNvSpPr txBox="1"/>
          <p:nvPr/>
        </p:nvSpPr>
        <p:spPr>
          <a:xfrm>
            <a:off x="6721732" y="6211669"/>
            <a:ext cx="1691489" cy="646331"/>
          </a:xfrm>
          <a:prstGeom prst="rect">
            <a:avLst/>
          </a:prstGeom>
          <a:solidFill>
            <a:schemeClr val="tx1"/>
          </a:solidFill>
        </p:spPr>
        <p:txBody>
          <a:bodyPr wrap="none" rtlCol="0">
            <a:spAutoFit/>
          </a:bodyPr>
          <a:lstStyle/>
          <a:p>
            <a:r>
              <a:rPr lang="es-419" dirty="0">
                <a:solidFill>
                  <a:srgbClr val="00B0F0"/>
                </a:solidFill>
              </a:rPr>
              <a:t>El Siglo de Oro</a:t>
            </a:r>
          </a:p>
          <a:p>
            <a:r>
              <a:rPr lang="es-419" dirty="0">
                <a:solidFill>
                  <a:srgbClr val="00B0F0"/>
                </a:solidFill>
              </a:rPr>
              <a:t>El Barroco</a:t>
            </a:r>
          </a:p>
        </p:txBody>
      </p:sp>
      <p:pic>
        <p:nvPicPr>
          <p:cNvPr id="7" name="Picture 8" descr="**http%3A%2F%2Fwww">
            <a:extLst>
              <a:ext uri="{FF2B5EF4-FFF2-40B4-BE49-F238E27FC236}">
                <a16:creationId xmlns:a16="http://schemas.microsoft.com/office/drawing/2014/main" id="{17D85D7C-AA24-4206-ABCA-D970F4451C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8933" y="1802871"/>
            <a:ext cx="3793067" cy="5065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5">
            <a:extLst>
              <a:ext uri="{FF2B5EF4-FFF2-40B4-BE49-F238E27FC236}">
                <a16:creationId xmlns:a16="http://schemas.microsoft.com/office/drawing/2014/main" id="{7C3AEE85-7E08-4A62-ADB0-3D21D8850152}"/>
              </a:ext>
            </a:extLst>
          </p:cNvPr>
          <p:cNvSpPr txBox="1">
            <a:spLocks noChangeArrowheads="1"/>
          </p:cNvSpPr>
          <p:nvPr/>
        </p:nvSpPr>
        <p:spPr bwMode="auto">
          <a:xfrm>
            <a:off x="14288" y="1645920"/>
            <a:ext cx="8398933"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defRPr>
            </a:lvl9pPr>
          </a:lstStyle>
          <a:p>
            <a:pPr>
              <a:spcBef>
                <a:spcPct val="50000"/>
              </a:spcBef>
              <a:buClrTx/>
              <a:buFontTx/>
              <a:buNone/>
            </a:pPr>
            <a:r>
              <a:rPr lang="es-ES" altLang="en-US" sz="2400" dirty="0">
                <a:solidFill>
                  <a:schemeClr val="accent4">
                    <a:lumMod val="20000"/>
                    <a:lumOff val="80000"/>
                  </a:schemeClr>
                </a:solidFill>
                <a:latin typeface="Times New Roman" panose="02020603050405020304" pitchFamily="18" charset="0"/>
                <a:cs typeface="Times New Roman" panose="02020603050405020304" pitchFamily="18" charset="0"/>
              </a:rPr>
              <a:t>Miguel Cervantes Saavedra, autor de la más famosa novela española de todos los tiempos, El ingenioso hidalgo don Quijote de la Mancha.  Nació en Alcalá de Henares hijo de un cirujano pobre, fue soldado en Italia donde perdió el uso de la mano izquierda en la batalla de Lepanto. Fue constantemente pobre, aunque la primera parte de su novela, publicada en 1605, fue un éxito inmediato.  La segunda parte de su novela apareció en 1615.  Cervantes logró crear una obra que refleja un estudio profundo de la psicología humana y de la sociedad española del Siglo de Oro.  Don Quijote es un caballero idealista y medio loco, que vive en un mundo ficticio donde trata de imitar la vida de los caballeros de los libros de caballería la Edad Media. Sancho Panza, su leal sirviente es mucho más realista que su compañero don Quijote. </a:t>
            </a:r>
            <a:endParaRPr lang="en-US" altLang="en-US" sz="2400" dirty="0">
              <a:solidFill>
                <a:schemeClr val="accent4">
                  <a:lumMod val="20000"/>
                  <a:lumOff val="8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9361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2B3E512-08FE-4D4A-8508-40A5CAC599E7}"/>
              </a:ext>
            </a:extLst>
          </p:cNvPr>
          <p:cNvSpPr/>
          <p:nvPr/>
        </p:nvSpPr>
        <p:spPr>
          <a:xfrm>
            <a:off x="0" y="1645920"/>
            <a:ext cx="12192000" cy="521208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4" name="Rectangle 2">
            <a:extLst>
              <a:ext uri="{FF2B5EF4-FFF2-40B4-BE49-F238E27FC236}">
                <a16:creationId xmlns:a16="http://schemas.microsoft.com/office/drawing/2014/main" id="{73EC7B9F-CACB-40B3-BEAD-9E564F02F977}"/>
              </a:ext>
            </a:extLst>
          </p:cNvPr>
          <p:cNvSpPr txBox="1">
            <a:spLocks noChangeArrowheads="1"/>
          </p:cNvSpPr>
          <p:nvPr/>
        </p:nvSpPr>
        <p:spPr>
          <a:xfrm>
            <a:off x="0" y="-214312"/>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s-ES" altLang="en-US" sz="2800" dirty="0">
                <a:solidFill>
                  <a:srgbClr val="00B0F0"/>
                </a:solidFill>
              </a:rPr>
              <a:t>El ingenioso hidalgo don Quijote de la Mancha</a:t>
            </a:r>
            <a:br>
              <a:rPr lang="es-ES" altLang="en-US" sz="2800" dirty="0">
                <a:solidFill>
                  <a:srgbClr val="00B0F0"/>
                </a:solidFill>
              </a:rPr>
            </a:br>
            <a:r>
              <a:rPr lang="es-ES" altLang="en-US" sz="2000" dirty="0">
                <a:solidFill>
                  <a:srgbClr val="00B0F0"/>
                </a:solidFill>
              </a:rPr>
              <a:t>Miguel de Cervantes</a:t>
            </a:r>
            <a:r>
              <a:rPr lang="en-US" altLang="en-US" sz="2000" dirty="0">
                <a:solidFill>
                  <a:srgbClr val="00B0F0"/>
                </a:solidFill>
              </a:rPr>
              <a:t> </a:t>
            </a:r>
          </a:p>
        </p:txBody>
      </p:sp>
      <p:sp>
        <p:nvSpPr>
          <p:cNvPr id="5" name="Title 1">
            <a:extLst>
              <a:ext uri="{FF2B5EF4-FFF2-40B4-BE49-F238E27FC236}">
                <a16:creationId xmlns:a16="http://schemas.microsoft.com/office/drawing/2014/main" id="{E58580A1-C1D6-4A93-BC00-CAFB1AF58892}"/>
              </a:ext>
            </a:extLst>
          </p:cNvPr>
          <p:cNvSpPr txBox="1">
            <a:spLocks/>
          </p:cNvSpPr>
          <p:nvPr/>
        </p:nvSpPr>
        <p:spPr>
          <a:xfrm>
            <a:off x="8964295" y="-307828"/>
            <a:ext cx="4343400" cy="1748366"/>
          </a:xfrm>
          <a:prstGeom prst="rect">
            <a:avLst/>
          </a:prstGeom>
        </p:spPr>
        <p:txBody>
          <a:bodyPr anchor="b">
            <a:normAutofit fontScale="97500"/>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s-419" sz="1400" b="1" u="sng" dirty="0">
                <a:solidFill>
                  <a:srgbClr val="00B0F0"/>
                </a:solidFill>
              </a:rPr>
              <a:t>La imaginación y la creación literaria</a:t>
            </a:r>
          </a:p>
          <a:p>
            <a:pPr marL="285750" indent="-285750">
              <a:buFont typeface="Arial" panose="020B0604020202020204" pitchFamily="34" charset="0"/>
              <a:buChar char="•"/>
              <a:defRPr/>
            </a:pPr>
            <a:r>
              <a:rPr lang="es-419" sz="1400" b="1" dirty="0">
                <a:solidFill>
                  <a:srgbClr val="00B0F0"/>
                </a:solidFill>
              </a:rPr>
              <a:t>La literatura autoconsciente</a:t>
            </a:r>
          </a:p>
          <a:p>
            <a:pPr marL="285750" indent="-285750">
              <a:buFont typeface="Arial" panose="020B0604020202020204" pitchFamily="34" charset="0"/>
              <a:buChar char="•"/>
              <a:defRPr/>
            </a:pPr>
            <a:r>
              <a:rPr lang="es-419" sz="1400" b="1" dirty="0">
                <a:solidFill>
                  <a:srgbClr val="00B0F0"/>
                </a:solidFill>
              </a:rPr>
              <a:t>La dualidad del ser</a:t>
            </a:r>
          </a:p>
          <a:p>
            <a:pPr marL="285750" indent="-285750">
              <a:buFont typeface="Arial" panose="020B0604020202020204" pitchFamily="34" charset="0"/>
              <a:buChar char="•"/>
              <a:defRPr/>
            </a:pPr>
            <a:r>
              <a:rPr lang="es-419" sz="1400" b="1" dirty="0">
                <a:solidFill>
                  <a:srgbClr val="00B0F0"/>
                </a:solidFill>
              </a:rPr>
              <a:t>La construcción de la realidad</a:t>
            </a:r>
          </a:p>
          <a:p>
            <a:pPr marL="285750" indent="-285750">
              <a:buFont typeface="Arial" panose="020B0604020202020204" pitchFamily="34" charset="0"/>
              <a:buChar char="•"/>
              <a:defRPr/>
            </a:pPr>
            <a:r>
              <a:rPr lang="es-419" sz="1400" b="1" dirty="0">
                <a:solidFill>
                  <a:srgbClr val="00B0F0"/>
                </a:solidFill>
              </a:rPr>
              <a:t>El proceso creativo</a:t>
            </a:r>
          </a:p>
          <a:p>
            <a:pPr marL="285750" indent="-285750">
              <a:buFont typeface="Arial" panose="020B0604020202020204" pitchFamily="34" charset="0"/>
              <a:buChar char="•"/>
              <a:defRPr/>
            </a:pPr>
            <a:r>
              <a:rPr lang="es-419" sz="1400" b="1" dirty="0">
                <a:solidFill>
                  <a:srgbClr val="00B0F0"/>
                </a:solidFill>
              </a:rPr>
              <a:t>El texto y sus contextos</a:t>
            </a:r>
          </a:p>
        </p:txBody>
      </p:sp>
      <p:sp>
        <p:nvSpPr>
          <p:cNvPr id="6" name="TextBox 5">
            <a:extLst>
              <a:ext uri="{FF2B5EF4-FFF2-40B4-BE49-F238E27FC236}">
                <a16:creationId xmlns:a16="http://schemas.microsoft.com/office/drawing/2014/main" id="{E6BB0697-4F26-4EF4-AC2C-0BB6AD04F407}"/>
              </a:ext>
            </a:extLst>
          </p:cNvPr>
          <p:cNvSpPr txBox="1"/>
          <p:nvPr/>
        </p:nvSpPr>
        <p:spPr>
          <a:xfrm>
            <a:off x="0" y="6211669"/>
            <a:ext cx="1691489" cy="646331"/>
          </a:xfrm>
          <a:prstGeom prst="rect">
            <a:avLst/>
          </a:prstGeom>
          <a:solidFill>
            <a:schemeClr val="tx1"/>
          </a:solidFill>
        </p:spPr>
        <p:txBody>
          <a:bodyPr wrap="none" rtlCol="0">
            <a:spAutoFit/>
          </a:bodyPr>
          <a:lstStyle/>
          <a:p>
            <a:r>
              <a:rPr lang="es-419" dirty="0">
                <a:solidFill>
                  <a:srgbClr val="00B0F0"/>
                </a:solidFill>
              </a:rPr>
              <a:t>El Siglo de Oro</a:t>
            </a:r>
          </a:p>
          <a:p>
            <a:r>
              <a:rPr lang="es-419" dirty="0">
                <a:solidFill>
                  <a:srgbClr val="00B0F0"/>
                </a:solidFill>
              </a:rPr>
              <a:t>El Barroco</a:t>
            </a:r>
          </a:p>
        </p:txBody>
      </p:sp>
      <p:sp>
        <p:nvSpPr>
          <p:cNvPr id="7" name="TextBox 2">
            <a:extLst>
              <a:ext uri="{FF2B5EF4-FFF2-40B4-BE49-F238E27FC236}">
                <a16:creationId xmlns:a16="http://schemas.microsoft.com/office/drawing/2014/main" id="{70BEFA2B-5218-4E58-8712-0E0741DE5CF4}"/>
              </a:ext>
            </a:extLst>
          </p:cNvPr>
          <p:cNvSpPr txBox="1">
            <a:spLocks noChangeArrowheads="1"/>
          </p:cNvSpPr>
          <p:nvPr/>
        </p:nvSpPr>
        <p:spPr bwMode="auto">
          <a:xfrm>
            <a:off x="95250" y="1851303"/>
            <a:ext cx="12145962"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spcBef>
                <a:spcPct val="0"/>
              </a:spcBef>
              <a:buClrTx/>
              <a:buFontTx/>
              <a:buNone/>
            </a:pPr>
            <a:r>
              <a:rPr lang="es-ES" altLang="en-US" dirty="0">
                <a:solidFill>
                  <a:schemeClr val="accent4">
                    <a:lumMod val="20000"/>
                    <a:lumOff val="80000"/>
                  </a:schemeClr>
                </a:solidFill>
                <a:latin typeface="Times New Roman" panose="02020603050405020304" pitchFamily="18" charset="0"/>
                <a:cs typeface="Times New Roman" panose="02020603050405020304" pitchFamily="18" charset="0"/>
              </a:rPr>
              <a:t>Comenta la siguiente cita de Unamuno:</a:t>
            </a:r>
          </a:p>
          <a:p>
            <a:pPr>
              <a:spcBef>
                <a:spcPct val="0"/>
              </a:spcBef>
              <a:buClrTx/>
              <a:buFontTx/>
              <a:buNone/>
            </a:pPr>
            <a:br>
              <a:rPr lang="es-ES" altLang="en-US" sz="800" dirty="0">
                <a:solidFill>
                  <a:schemeClr val="accent4">
                    <a:lumMod val="20000"/>
                    <a:lumOff val="80000"/>
                  </a:schemeClr>
                </a:solidFill>
                <a:latin typeface="Times New Roman" panose="02020603050405020304" pitchFamily="18" charset="0"/>
                <a:cs typeface="Times New Roman" panose="02020603050405020304" pitchFamily="18" charset="0"/>
              </a:rPr>
            </a:br>
            <a:r>
              <a:rPr lang="es-ES" altLang="en-US" dirty="0">
                <a:solidFill>
                  <a:schemeClr val="accent4">
                    <a:lumMod val="20000"/>
                    <a:lumOff val="80000"/>
                  </a:schemeClr>
                </a:solidFill>
                <a:latin typeface="Times New Roman" panose="02020603050405020304" pitchFamily="18" charset="0"/>
                <a:cs typeface="Times New Roman" panose="02020603050405020304" pitchFamily="18" charset="0"/>
              </a:rPr>
              <a:t>“[…] dejando a eruditos, críticos e historiadores la meritoria y utilísima tarea de investigar lo que el </a:t>
            </a:r>
            <a:r>
              <a:rPr lang="es-ES" altLang="en-US" i="1" dirty="0">
                <a:solidFill>
                  <a:schemeClr val="accent4">
                    <a:lumMod val="20000"/>
                    <a:lumOff val="80000"/>
                  </a:schemeClr>
                </a:solidFill>
                <a:latin typeface="Times New Roman" panose="02020603050405020304" pitchFamily="18" charset="0"/>
                <a:cs typeface="Times New Roman" panose="02020603050405020304" pitchFamily="18" charset="0"/>
              </a:rPr>
              <a:t>Quijote</a:t>
            </a:r>
            <a:r>
              <a:rPr lang="es-ES" altLang="en-US" dirty="0">
                <a:solidFill>
                  <a:schemeClr val="accent4">
                    <a:lumMod val="20000"/>
                    <a:lumOff val="80000"/>
                  </a:schemeClr>
                </a:solidFill>
                <a:latin typeface="Times New Roman" panose="02020603050405020304" pitchFamily="18" charset="0"/>
                <a:cs typeface="Times New Roman" panose="02020603050405020304" pitchFamily="18" charset="0"/>
              </a:rPr>
              <a:t> pudo significar en su tiempo y en el ámbito en que se produjo y lo que Cervantes quiso en él expresar y expresó, debe quedarnos a otros libre el tomar su obra inmortal como algo eterno, fuera de la época y aún de país, y exponer lo que su lectura nos sugiere. […] Cada uno se sus lectores…debe…darle una interpretación [propia]".</a:t>
            </a:r>
            <a:endParaRPr lang="es-419" altLang="en-US" dirty="0">
              <a:solidFill>
                <a:schemeClr val="accent4">
                  <a:lumMod val="20000"/>
                  <a:lumOff val="8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333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900E8BB-0888-4082-8BCA-E63033776F2B}"/>
              </a:ext>
            </a:extLst>
          </p:cNvPr>
          <p:cNvSpPr/>
          <p:nvPr/>
        </p:nvSpPr>
        <p:spPr>
          <a:xfrm>
            <a:off x="0" y="1645920"/>
            <a:ext cx="12192000" cy="521208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rgbClr val="00B0F0"/>
              </a:solidFill>
            </a:endParaRPr>
          </a:p>
        </p:txBody>
      </p:sp>
      <p:sp>
        <p:nvSpPr>
          <p:cNvPr id="4" name="Rectangle 2">
            <a:extLst>
              <a:ext uri="{FF2B5EF4-FFF2-40B4-BE49-F238E27FC236}">
                <a16:creationId xmlns:a16="http://schemas.microsoft.com/office/drawing/2014/main" id="{73EC7B9F-CACB-40B3-BEAD-9E564F02F977}"/>
              </a:ext>
            </a:extLst>
          </p:cNvPr>
          <p:cNvSpPr txBox="1">
            <a:spLocks noChangeArrowheads="1"/>
          </p:cNvSpPr>
          <p:nvPr/>
        </p:nvSpPr>
        <p:spPr>
          <a:xfrm>
            <a:off x="0" y="-214312"/>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s-ES" altLang="en-US" sz="2800" dirty="0">
                <a:solidFill>
                  <a:srgbClr val="00B0F0"/>
                </a:solidFill>
              </a:rPr>
              <a:t>El ingenioso hidalgo don Quijote de la Mancha</a:t>
            </a:r>
            <a:br>
              <a:rPr lang="es-ES" altLang="en-US" sz="2800" dirty="0">
                <a:solidFill>
                  <a:srgbClr val="00B0F0"/>
                </a:solidFill>
              </a:rPr>
            </a:br>
            <a:r>
              <a:rPr lang="es-ES" altLang="en-US" sz="2000" dirty="0">
                <a:solidFill>
                  <a:srgbClr val="00B0F0"/>
                </a:solidFill>
              </a:rPr>
              <a:t>Miguel de Cervantes</a:t>
            </a:r>
            <a:r>
              <a:rPr lang="en-US" altLang="en-US" sz="2000" dirty="0">
                <a:solidFill>
                  <a:srgbClr val="00B0F0"/>
                </a:solidFill>
              </a:rPr>
              <a:t> </a:t>
            </a:r>
          </a:p>
        </p:txBody>
      </p:sp>
      <p:sp>
        <p:nvSpPr>
          <p:cNvPr id="5" name="Title 1">
            <a:extLst>
              <a:ext uri="{FF2B5EF4-FFF2-40B4-BE49-F238E27FC236}">
                <a16:creationId xmlns:a16="http://schemas.microsoft.com/office/drawing/2014/main" id="{E58580A1-C1D6-4A93-BC00-CAFB1AF58892}"/>
              </a:ext>
            </a:extLst>
          </p:cNvPr>
          <p:cNvSpPr txBox="1">
            <a:spLocks/>
          </p:cNvSpPr>
          <p:nvPr/>
        </p:nvSpPr>
        <p:spPr>
          <a:xfrm>
            <a:off x="8982583" y="-296457"/>
            <a:ext cx="4343400" cy="1748366"/>
          </a:xfrm>
          <a:prstGeom prst="rect">
            <a:avLst/>
          </a:prstGeom>
        </p:spPr>
        <p:txBody>
          <a:bodyPr anchor="b">
            <a:normAutofit fontScale="97500"/>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s-419" sz="1400" b="1" u="sng" dirty="0">
                <a:solidFill>
                  <a:srgbClr val="00B0F0"/>
                </a:solidFill>
              </a:rPr>
              <a:t>La imaginación y la creación literaria</a:t>
            </a:r>
          </a:p>
          <a:p>
            <a:pPr marL="285750" indent="-285750">
              <a:buFont typeface="Arial" panose="020B0604020202020204" pitchFamily="34" charset="0"/>
              <a:buChar char="•"/>
              <a:defRPr/>
            </a:pPr>
            <a:r>
              <a:rPr lang="es-419" sz="1400" b="1" dirty="0">
                <a:solidFill>
                  <a:srgbClr val="00B0F0"/>
                </a:solidFill>
              </a:rPr>
              <a:t>La literatura autoconsciente</a:t>
            </a:r>
          </a:p>
          <a:p>
            <a:pPr marL="285750" indent="-285750">
              <a:buFont typeface="Arial" panose="020B0604020202020204" pitchFamily="34" charset="0"/>
              <a:buChar char="•"/>
              <a:defRPr/>
            </a:pPr>
            <a:r>
              <a:rPr lang="es-419" sz="1400" b="1" dirty="0">
                <a:solidFill>
                  <a:srgbClr val="00B0F0"/>
                </a:solidFill>
              </a:rPr>
              <a:t>La dualidad del ser</a:t>
            </a:r>
          </a:p>
          <a:p>
            <a:pPr marL="285750" indent="-285750">
              <a:buFont typeface="Arial" panose="020B0604020202020204" pitchFamily="34" charset="0"/>
              <a:buChar char="•"/>
              <a:defRPr/>
            </a:pPr>
            <a:r>
              <a:rPr lang="es-419" sz="1400" b="1" dirty="0">
                <a:solidFill>
                  <a:srgbClr val="00B0F0"/>
                </a:solidFill>
              </a:rPr>
              <a:t>La construcción de la realidad</a:t>
            </a:r>
          </a:p>
          <a:p>
            <a:pPr marL="285750" indent="-285750">
              <a:buFont typeface="Arial" panose="020B0604020202020204" pitchFamily="34" charset="0"/>
              <a:buChar char="•"/>
              <a:defRPr/>
            </a:pPr>
            <a:r>
              <a:rPr lang="es-419" sz="1400" b="1" dirty="0">
                <a:solidFill>
                  <a:srgbClr val="00B0F0"/>
                </a:solidFill>
              </a:rPr>
              <a:t>El proceso creativo</a:t>
            </a:r>
          </a:p>
          <a:p>
            <a:pPr marL="285750" indent="-285750">
              <a:buFont typeface="Arial" panose="020B0604020202020204" pitchFamily="34" charset="0"/>
              <a:buChar char="•"/>
              <a:defRPr/>
            </a:pPr>
            <a:r>
              <a:rPr lang="es-419" sz="1400" b="1" dirty="0">
                <a:solidFill>
                  <a:srgbClr val="00B0F0"/>
                </a:solidFill>
              </a:rPr>
              <a:t>El texto y sus contextos</a:t>
            </a:r>
          </a:p>
        </p:txBody>
      </p:sp>
      <p:sp>
        <p:nvSpPr>
          <p:cNvPr id="6" name="TextBox 5">
            <a:extLst>
              <a:ext uri="{FF2B5EF4-FFF2-40B4-BE49-F238E27FC236}">
                <a16:creationId xmlns:a16="http://schemas.microsoft.com/office/drawing/2014/main" id="{E6BB0697-4F26-4EF4-AC2C-0BB6AD04F407}"/>
              </a:ext>
            </a:extLst>
          </p:cNvPr>
          <p:cNvSpPr txBox="1"/>
          <p:nvPr/>
        </p:nvSpPr>
        <p:spPr>
          <a:xfrm>
            <a:off x="4161" y="6211669"/>
            <a:ext cx="1691489" cy="646331"/>
          </a:xfrm>
          <a:prstGeom prst="rect">
            <a:avLst/>
          </a:prstGeom>
          <a:solidFill>
            <a:schemeClr val="tx1"/>
          </a:solidFill>
        </p:spPr>
        <p:txBody>
          <a:bodyPr wrap="none" rtlCol="0">
            <a:spAutoFit/>
          </a:bodyPr>
          <a:lstStyle/>
          <a:p>
            <a:r>
              <a:rPr lang="es-419" dirty="0">
                <a:solidFill>
                  <a:srgbClr val="00B0F0"/>
                </a:solidFill>
              </a:rPr>
              <a:t>El Siglo de Oro</a:t>
            </a:r>
          </a:p>
          <a:p>
            <a:r>
              <a:rPr lang="es-419" dirty="0">
                <a:solidFill>
                  <a:srgbClr val="00B0F0"/>
                </a:solidFill>
              </a:rPr>
              <a:t>El Barroco</a:t>
            </a:r>
          </a:p>
        </p:txBody>
      </p:sp>
      <p:sp>
        <p:nvSpPr>
          <p:cNvPr id="20" name="Rectangle 19">
            <a:extLst>
              <a:ext uri="{FF2B5EF4-FFF2-40B4-BE49-F238E27FC236}">
                <a16:creationId xmlns:a16="http://schemas.microsoft.com/office/drawing/2014/main" id="{3641C91E-5C42-4716-897F-B02E3ACE3C97}"/>
              </a:ext>
            </a:extLst>
          </p:cNvPr>
          <p:cNvSpPr/>
          <p:nvPr/>
        </p:nvSpPr>
        <p:spPr bwMode="auto">
          <a:xfrm>
            <a:off x="2061633" y="1802871"/>
            <a:ext cx="8068734" cy="5063595"/>
          </a:xfrm>
          <a:prstGeom prst="rect">
            <a:avLst/>
          </a:prstGeom>
          <a:solidFill>
            <a:schemeClr val="accent5">
              <a:lumMod val="25000"/>
            </a:schemeClr>
          </a:solidFill>
          <a:ln w="9525" cap="flat" cmpd="sng" algn="ctr">
            <a:solidFill>
              <a:schemeClr val="tx1"/>
            </a:solidFill>
            <a:prstDash val="solid"/>
            <a:round/>
            <a:headEnd type="none" w="med" len="med"/>
            <a:tailEnd type="none" w="med" len="med"/>
          </a:ln>
          <a:effectLst/>
        </p:spPr>
        <p:txBody>
          <a:bodyPr/>
          <a:lstStyle/>
          <a:p>
            <a:pPr>
              <a:defRPr/>
            </a:pPr>
            <a:endParaRPr lang="es-ES" dirty="0"/>
          </a:p>
        </p:txBody>
      </p:sp>
      <p:sp>
        <p:nvSpPr>
          <p:cNvPr id="21" name="TextBox 20">
            <a:extLst>
              <a:ext uri="{FF2B5EF4-FFF2-40B4-BE49-F238E27FC236}">
                <a16:creationId xmlns:a16="http://schemas.microsoft.com/office/drawing/2014/main" id="{EF0231A6-0436-49C2-B52C-ACB83F14F74E}"/>
              </a:ext>
            </a:extLst>
          </p:cNvPr>
          <p:cNvSpPr txBox="1">
            <a:spLocks noChangeArrowheads="1"/>
          </p:cNvSpPr>
          <p:nvPr/>
        </p:nvSpPr>
        <p:spPr bwMode="auto">
          <a:xfrm>
            <a:off x="4353375" y="1802871"/>
            <a:ext cx="34852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spcBef>
                <a:spcPct val="0"/>
              </a:spcBef>
              <a:buClrTx/>
              <a:buFontTx/>
              <a:buNone/>
            </a:pPr>
            <a:r>
              <a:rPr lang="es-ES" altLang="en-US" sz="2800" dirty="0"/>
              <a:t>Miguel de Cervantes</a:t>
            </a:r>
          </a:p>
        </p:txBody>
      </p:sp>
      <p:sp>
        <p:nvSpPr>
          <p:cNvPr id="22" name="Rectangle 1">
            <a:extLst>
              <a:ext uri="{FF2B5EF4-FFF2-40B4-BE49-F238E27FC236}">
                <a16:creationId xmlns:a16="http://schemas.microsoft.com/office/drawing/2014/main" id="{8B4F79F6-1AE2-4F4E-90A7-F8EDB9BB1928}"/>
              </a:ext>
            </a:extLst>
          </p:cNvPr>
          <p:cNvSpPr>
            <a:spLocks noChangeArrowheads="1"/>
          </p:cNvSpPr>
          <p:nvPr/>
        </p:nvSpPr>
        <p:spPr bwMode="auto">
          <a:xfrm>
            <a:off x="2472267" y="2326092"/>
            <a:ext cx="7230533" cy="4187018"/>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spcBef>
                <a:spcPct val="0"/>
              </a:spcBef>
              <a:buClrTx/>
              <a:buFontTx/>
              <a:buNone/>
            </a:pPr>
            <a:endParaRPr lang="es-ES" altLang="en-US" sz="1800" dirty="0"/>
          </a:p>
        </p:txBody>
      </p:sp>
      <p:sp>
        <p:nvSpPr>
          <p:cNvPr id="23" name="TextBox 2">
            <a:extLst>
              <a:ext uri="{FF2B5EF4-FFF2-40B4-BE49-F238E27FC236}">
                <a16:creationId xmlns:a16="http://schemas.microsoft.com/office/drawing/2014/main" id="{EB095A1A-8023-43F8-B6E3-BD57FD9AB417}"/>
              </a:ext>
            </a:extLst>
          </p:cNvPr>
          <p:cNvSpPr txBox="1">
            <a:spLocks noChangeArrowheads="1"/>
          </p:cNvSpPr>
          <p:nvPr/>
        </p:nvSpPr>
        <p:spPr bwMode="auto">
          <a:xfrm>
            <a:off x="3005249" y="2326092"/>
            <a:ext cx="61815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spcBef>
                <a:spcPct val="0"/>
              </a:spcBef>
              <a:buClrTx/>
              <a:buFontTx/>
              <a:buNone/>
            </a:pPr>
            <a:r>
              <a:rPr lang="es-ES" altLang="en-US" sz="2800" dirty="0"/>
              <a:t>Primer Narrador-Prologuista Cap. VIII</a:t>
            </a:r>
          </a:p>
        </p:txBody>
      </p:sp>
      <p:sp>
        <p:nvSpPr>
          <p:cNvPr id="24" name="Rectangle 3">
            <a:extLst>
              <a:ext uri="{FF2B5EF4-FFF2-40B4-BE49-F238E27FC236}">
                <a16:creationId xmlns:a16="http://schemas.microsoft.com/office/drawing/2014/main" id="{62D557F7-CCEC-4DDE-8206-E6707B799B43}"/>
              </a:ext>
            </a:extLst>
          </p:cNvPr>
          <p:cNvSpPr>
            <a:spLocks noChangeArrowheads="1"/>
          </p:cNvSpPr>
          <p:nvPr/>
        </p:nvSpPr>
        <p:spPr bwMode="auto">
          <a:xfrm>
            <a:off x="3005249" y="2885419"/>
            <a:ext cx="6181500" cy="3326250"/>
          </a:xfrm>
          <a:prstGeom prst="rect">
            <a:avLst/>
          </a:prstGeom>
          <a:solidFill>
            <a:schemeClr val="accent1">
              <a:lumMod val="60000"/>
              <a:lumOff val="40000"/>
            </a:schemeClr>
          </a:solidFill>
          <a:ln w="9525" algn="ctr">
            <a:solidFill>
              <a:schemeClr val="tx1"/>
            </a:solidFill>
            <a:round/>
            <a:headEnd/>
            <a:tailEnd/>
          </a:ln>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s-ES" altLang="en-US" dirty="0"/>
          </a:p>
        </p:txBody>
      </p:sp>
      <p:sp>
        <p:nvSpPr>
          <p:cNvPr id="25" name="TextBox 1">
            <a:extLst>
              <a:ext uri="{FF2B5EF4-FFF2-40B4-BE49-F238E27FC236}">
                <a16:creationId xmlns:a16="http://schemas.microsoft.com/office/drawing/2014/main" id="{88E2BABA-2EC3-43F1-8A9A-C701BFAA3F16}"/>
              </a:ext>
            </a:extLst>
          </p:cNvPr>
          <p:cNvSpPr txBox="1">
            <a:spLocks noChangeArrowheads="1"/>
          </p:cNvSpPr>
          <p:nvPr/>
        </p:nvSpPr>
        <p:spPr bwMode="auto">
          <a:xfrm>
            <a:off x="3417763" y="2849313"/>
            <a:ext cx="53395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spcBef>
                <a:spcPct val="0"/>
              </a:spcBef>
              <a:buClrTx/>
              <a:buFontTx/>
              <a:buNone/>
            </a:pPr>
            <a:r>
              <a:rPr lang="es-ES" altLang="en-US" sz="2800" dirty="0"/>
              <a:t>Segundo Autor-Calles de Toledo</a:t>
            </a:r>
          </a:p>
        </p:txBody>
      </p:sp>
      <p:sp>
        <p:nvSpPr>
          <p:cNvPr id="26" name="Rectangle 25">
            <a:extLst>
              <a:ext uri="{FF2B5EF4-FFF2-40B4-BE49-F238E27FC236}">
                <a16:creationId xmlns:a16="http://schemas.microsoft.com/office/drawing/2014/main" id="{78E48A65-460B-4FD9-899C-8AC9B331E3E7}"/>
              </a:ext>
            </a:extLst>
          </p:cNvPr>
          <p:cNvSpPr/>
          <p:nvPr/>
        </p:nvSpPr>
        <p:spPr bwMode="auto">
          <a:xfrm>
            <a:off x="3417763" y="3408639"/>
            <a:ext cx="5339539" cy="2484162"/>
          </a:xfrm>
          <a:prstGeom prst="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a:lstStyle/>
          <a:p>
            <a:pPr>
              <a:defRPr/>
            </a:pPr>
            <a:endParaRPr lang="es-ES" dirty="0"/>
          </a:p>
        </p:txBody>
      </p:sp>
      <p:sp>
        <p:nvSpPr>
          <p:cNvPr id="27" name="TextBox 26">
            <a:extLst>
              <a:ext uri="{FF2B5EF4-FFF2-40B4-BE49-F238E27FC236}">
                <a16:creationId xmlns:a16="http://schemas.microsoft.com/office/drawing/2014/main" id="{7D8A208E-FEBE-4F43-AC6D-283E1E9E132D}"/>
              </a:ext>
            </a:extLst>
          </p:cNvPr>
          <p:cNvSpPr txBox="1">
            <a:spLocks noChangeArrowheads="1"/>
          </p:cNvSpPr>
          <p:nvPr/>
        </p:nvSpPr>
        <p:spPr bwMode="auto">
          <a:xfrm>
            <a:off x="4094839" y="3408639"/>
            <a:ext cx="398538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spcBef>
                <a:spcPct val="0"/>
              </a:spcBef>
              <a:buClrTx/>
              <a:buFontTx/>
              <a:buNone/>
            </a:pPr>
            <a:r>
              <a:rPr lang="es-ES" altLang="en-US" sz="2800" dirty="0" err="1"/>
              <a:t>Cide</a:t>
            </a:r>
            <a:r>
              <a:rPr lang="es-ES" altLang="en-US" sz="2800" dirty="0"/>
              <a:t> </a:t>
            </a:r>
            <a:r>
              <a:rPr lang="es-ES" altLang="en-US" sz="2800" dirty="0" err="1"/>
              <a:t>Hamete</a:t>
            </a:r>
            <a:r>
              <a:rPr lang="es-ES" altLang="en-US" sz="2800" dirty="0"/>
              <a:t> </a:t>
            </a:r>
            <a:r>
              <a:rPr lang="es-ES" altLang="en-US" sz="2800" dirty="0" err="1"/>
              <a:t>Benengeli</a:t>
            </a:r>
            <a:endParaRPr lang="es-ES" altLang="en-US" sz="2800" dirty="0"/>
          </a:p>
        </p:txBody>
      </p:sp>
      <p:sp>
        <p:nvSpPr>
          <p:cNvPr id="29" name="Rectangle 28">
            <a:extLst>
              <a:ext uri="{FF2B5EF4-FFF2-40B4-BE49-F238E27FC236}">
                <a16:creationId xmlns:a16="http://schemas.microsoft.com/office/drawing/2014/main" id="{15AA84A1-FCE4-4FD8-8ABA-9E09B2857389}"/>
              </a:ext>
            </a:extLst>
          </p:cNvPr>
          <p:cNvSpPr/>
          <p:nvPr/>
        </p:nvSpPr>
        <p:spPr bwMode="auto">
          <a:xfrm>
            <a:off x="3945466" y="3931859"/>
            <a:ext cx="4284134" cy="1622274"/>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a:lstStyle/>
          <a:p>
            <a:pPr>
              <a:defRPr/>
            </a:pPr>
            <a:endParaRPr lang="es-ES" dirty="0"/>
          </a:p>
        </p:txBody>
      </p:sp>
      <p:sp>
        <p:nvSpPr>
          <p:cNvPr id="30" name="TextBox 29">
            <a:extLst>
              <a:ext uri="{FF2B5EF4-FFF2-40B4-BE49-F238E27FC236}">
                <a16:creationId xmlns:a16="http://schemas.microsoft.com/office/drawing/2014/main" id="{CDA261AB-6154-490D-8DDB-872FEC84FA96}"/>
              </a:ext>
            </a:extLst>
          </p:cNvPr>
          <p:cNvSpPr txBox="1">
            <a:spLocks noChangeArrowheads="1"/>
          </p:cNvSpPr>
          <p:nvPr/>
        </p:nvSpPr>
        <p:spPr bwMode="auto">
          <a:xfrm>
            <a:off x="4551951" y="3889806"/>
            <a:ext cx="30711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spcBef>
                <a:spcPct val="0"/>
              </a:spcBef>
              <a:buClrTx/>
              <a:buFontTx/>
              <a:buNone/>
            </a:pPr>
            <a:r>
              <a:rPr lang="es-ES" altLang="en-US" sz="2800" dirty="0"/>
              <a:t>Traductor morisco</a:t>
            </a:r>
          </a:p>
        </p:txBody>
      </p:sp>
      <p:sp>
        <p:nvSpPr>
          <p:cNvPr id="31" name="Rectangle 30">
            <a:extLst>
              <a:ext uri="{FF2B5EF4-FFF2-40B4-BE49-F238E27FC236}">
                <a16:creationId xmlns:a16="http://schemas.microsoft.com/office/drawing/2014/main" id="{59B74D07-8BD6-4CD9-87EA-B026AC3DEF3A}"/>
              </a:ext>
            </a:extLst>
          </p:cNvPr>
          <p:cNvSpPr>
            <a:spLocks noChangeArrowheads="1"/>
          </p:cNvSpPr>
          <p:nvPr/>
        </p:nvSpPr>
        <p:spPr bwMode="auto">
          <a:xfrm>
            <a:off x="4353375" y="4342160"/>
            <a:ext cx="3485249" cy="945049"/>
          </a:xfrm>
          <a:prstGeom prst="rect">
            <a:avLst/>
          </a:prstGeom>
          <a:solidFill>
            <a:schemeClr val="tx1"/>
          </a:solidFill>
          <a:ln w="9525" algn="ctr">
            <a:solidFill>
              <a:schemeClr val="tx1"/>
            </a:solidFill>
            <a:round/>
            <a:headEnd/>
            <a:tailEnd/>
          </a:ln>
        </p:spPr>
        <p:txBody>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spcBef>
                <a:spcPct val="0"/>
              </a:spcBef>
              <a:buClrTx/>
              <a:buFontTx/>
              <a:buNone/>
            </a:pPr>
            <a:endParaRPr lang="es-ES" altLang="en-US" sz="1800"/>
          </a:p>
        </p:txBody>
      </p:sp>
      <p:sp>
        <p:nvSpPr>
          <p:cNvPr id="32" name="TextBox 31">
            <a:extLst>
              <a:ext uri="{FF2B5EF4-FFF2-40B4-BE49-F238E27FC236}">
                <a16:creationId xmlns:a16="http://schemas.microsoft.com/office/drawing/2014/main" id="{7619C682-137B-4C63-BA2A-43286C194BB9}"/>
              </a:ext>
            </a:extLst>
          </p:cNvPr>
          <p:cNvSpPr txBox="1"/>
          <p:nvPr/>
        </p:nvSpPr>
        <p:spPr>
          <a:xfrm>
            <a:off x="5280455" y="4544432"/>
            <a:ext cx="1631088" cy="523220"/>
          </a:xfrm>
          <a:prstGeom prst="rect">
            <a:avLst/>
          </a:prstGeom>
          <a:noFill/>
        </p:spPr>
        <p:txBody>
          <a:bodyPr wrap="none">
            <a:spAutoFit/>
          </a:bodyPr>
          <a:lstStyle/>
          <a:p>
            <a:pPr>
              <a:defRPr/>
            </a:pPr>
            <a:r>
              <a:rPr lang="es-ES" sz="2800" dirty="0">
                <a:solidFill>
                  <a:schemeClr val="accent5">
                    <a:lumMod val="10000"/>
                  </a:schemeClr>
                </a:solidFill>
              </a:rPr>
              <a:t>Cervantes</a:t>
            </a:r>
          </a:p>
        </p:txBody>
      </p:sp>
    </p:spTree>
    <p:extLst>
      <p:ext uri="{BB962C8B-B14F-4D97-AF65-F5344CB8AC3E}">
        <p14:creationId xmlns:p14="http://schemas.microsoft.com/office/powerpoint/2010/main" val="3528015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fltVal val="0"/>
                                          </p:val>
                                        </p:tav>
                                        <p:tav tm="100000">
                                          <p:val>
                                            <p:strVal val="#ppt_w"/>
                                          </p:val>
                                        </p:tav>
                                      </p:tavLst>
                                    </p:anim>
                                    <p:anim calcmode="lin" valueType="num">
                                      <p:cBhvr>
                                        <p:cTn id="15" dur="500" fill="hold"/>
                                        <p:tgtEl>
                                          <p:spTgt spid="21"/>
                                        </p:tgtEl>
                                        <p:attrNameLst>
                                          <p:attrName>ppt_h</p:attrName>
                                        </p:attrNameLst>
                                      </p:cBhvr>
                                      <p:tavLst>
                                        <p:tav tm="0">
                                          <p:val>
                                            <p:fltVal val="0"/>
                                          </p:val>
                                        </p:tav>
                                        <p:tav tm="100000">
                                          <p:val>
                                            <p:strVal val="#ppt_h"/>
                                          </p:val>
                                        </p:tav>
                                      </p:tavLst>
                                    </p:anim>
                                    <p:animEffect transition="in" filter="fade">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p:cTn id="35" dur="500" fill="hold"/>
                                        <p:tgtEl>
                                          <p:spTgt spid="24"/>
                                        </p:tgtEl>
                                        <p:attrNameLst>
                                          <p:attrName>ppt_w</p:attrName>
                                        </p:attrNameLst>
                                      </p:cBhvr>
                                      <p:tavLst>
                                        <p:tav tm="0">
                                          <p:val>
                                            <p:fltVal val="0"/>
                                          </p:val>
                                        </p:tav>
                                        <p:tav tm="100000">
                                          <p:val>
                                            <p:strVal val="#ppt_w"/>
                                          </p:val>
                                        </p:tav>
                                      </p:tavLst>
                                    </p:anim>
                                    <p:anim calcmode="lin" valueType="num">
                                      <p:cBhvr>
                                        <p:cTn id="36" dur="500" fill="hold"/>
                                        <p:tgtEl>
                                          <p:spTgt spid="24"/>
                                        </p:tgtEl>
                                        <p:attrNameLst>
                                          <p:attrName>ppt_h</p:attrName>
                                        </p:attrNameLst>
                                      </p:cBhvr>
                                      <p:tavLst>
                                        <p:tav tm="0">
                                          <p:val>
                                            <p:fltVal val="0"/>
                                          </p:val>
                                        </p:tav>
                                        <p:tav tm="100000">
                                          <p:val>
                                            <p:strVal val="#ppt_h"/>
                                          </p:val>
                                        </p:tav>
                                      </p:tavLst>
                                    </p:anim>
                                    <p:animEffect transition="in" filter="fade">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p:cTn id="42" dur="500" fill="hold"/>
                                        <p:tgtEl>
                                          <p:spTgt spid="25"/>
                                        </p:tgtEl>
                                        <p:attrNameLst>
                                          <p:attrName>ppt_w</p:attrName>
                                        </p:attrNameLst>
                                      </p:cBhvr>
                                      <p:tavLst>
                                        <p:tav tm="0">
                                          <p:val>
                                            <p:fltVal val="0"/>
                                          </p:val>
                                        </p:tav>
                                        <p:tav tm="100000">
                                          <p:val>
                                            <p:strVal val="#ppt_w"/>
                                          </p:val>
                                        </p:tav>
                                      </p:tavLst>
                                    </p:anim>
                                    <p:anim calcmode="lin" valueType="num">
                                      <p:cBhvr>
                                        <p:cTn id="43" dur="500" fill="hold"/>
                                        <p:tgtEl>
                                          <p:spTgt spid="25"/>
                                        </p:tgtEl>
                                        <p:attrNameLst>
                                          <p:attrName>ppt_h</p:attrName>
                                        </p:attrNameLst>
                                      </p:cBhvr>
                                      <p:tavLst>
                                        <p:tav tm="0">
                                          <p:val>
                                            <p:fltVal val="0"/>
                                          </p:val>
                                        </p:tav>
                                        <p:tav tm="100000">
                                          <p:val>
                                            <p:strVal val="#ppt_h"/>
                                          </p:val>
                                        </p:tav>
                                      </p:tavLst>
                                    </p:anim>
                                    <p:animEffect transition="in" filter="fade">
                                      <p:cBhvr>
                                        <p:cTn id="44" dur="500"/>
                                        <p:tgtEl>
                                          <p:spTgt spid="25"/>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27"/>
                                        </p:tgtEl>
                                        <p:attrNameLst>
                                          <p:attrName>style.visibility</p:attrName>
                                        </p:attrNameLst>
                                      </p:cBhvr>
                                      <p:to>
                                        <p:strVal val="visible"/>
                                      </p:to>
                                    </p:set>
                                    <p:anim calcmode="lin" valueType="num">
                                      <p:cBhvr>
                                        <p:cTn id="56" dur="500" fill="hold"/>
                                        <p:tgtEl>
                                          <p:spTgt spid="27"/>
                                        </p:tgtEl>
                                        <p:attrNameLst>
                                          <p:attrName>ppt_w</p:attrName>
                                        </p:attrNameLst>
                                      </p:cBhvr>
                                      <p:tavLst>
                                        <p:tav tm="0">
                                          <p:val>
                                            <p:fltVal val="0"/>
                                          </p:val>
                                        </p:tav>
                                        <p:tav tm="100000">
                                          <p:val>
                                            <p:strVal val="#ppt_w"/>
                                          </p:val>
                                        </p:tav>
                                      </p:tavLst>
                                    </p:anim>
                                    <p:anim calcmode="lin" valueType="num">
                                      <p:cBhvr>
                                        <p:cTn id="57" dur="500" fill="hold"/>
                                        <p:tgtEl>
                                          <p:spTgt spid="27"/>
                                        </p:tgtEl>
                                        <p:attrNameLst>
                                          <p:attrName>ppt_h</p:attrName>
                                        </p:attrNameLst>
                                      </p:cBhvr>
                                      <p:tavLst>
                                        <p:tav tm="0">
                                          <p:val>
                                            <p:fltVal val="0"/>
                                          </p:val>
                                        </p:tav>
                                        <p:tav tm="100000">
                                          <p:val>
                                            <p:strVal val="#ppt_h"/>
                                          </p:val>
                                        </p:tav>
                                      </p:tavLst>
                                    </p:anim>
                                    <p:animEffect transition="in" filter="fade">
                                      <p:cBhvr>
                                        <p:cTn id="58" dur="500"/>
                                        <p:tgtEl>
                                          <p:spTgt spid="27"/>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fltVal val="0"/>
                                          </p:val>
                                        </p:tav>
                                        <p:tav tm="100000">
                                          <p:val>
                                            <p:strVal val="#ppt_h"/>
                                          </p:val>
                                        </p:tav>
                                      </p:tavLst>
                                    </p:anim>
                                    <p:animEffect transition="in" filter="fade">
                                      <p:cBhvr>
                                        <p:cTn id="65" dur="500"/>
                                        <p:tgtEl>
                                          <p:spTgt spid="29"/>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30"/>
                                        </p:tgtEl>
                                        <p:attrNameLst>
                                          <p:attrName>style.visibility</p:attrName>
                                        </p:attrNameLst>
                                      </p:cBhvr>
                                      <p:to>
                                        <p:strVal val="visible"/>
                                      </p:to>
                                    </p:set>
                                    <p:anim calcmode="lin" valueType="num">
                                      <p:cBhvr>
                                        <p:cTn id="70" dur="500" fill="hold"/>
                                        <p:tgtEl>
                                          <p:spTgt spid="30"/>
                                        </p:tgtEl>
                                        <p:attrNameLst>
                                          <p:attrName>ppt_w</p:attrName>
                                        </p:attrNameLst>
                                      </p:cBhvr>
                                      <p:tavLst>
                                        <p:tav tm="0">
                                          <p:val>
                                            <p:fltVal val="0"/>
                                          </p:val>
                                        </p:tav>
                                        <p:tav tm="100000">
                                          <p:val>
                                            <p:strVal val="#ppt_w"/>
                                          </p:val>
                                        </p:tav>
                                      </p:tavLst>
                                    </p:anim>
                                    <p:anim calcmode="lin" valueType="num">
                                      <p:cBhvr>
                                        <p:cTn id="71" dur="500" fill="hold"/>
                                        <p:tgtEl>
                                          <p:spTgt spid="30"/>
                                        </p:tgtEl>
                                        <p:attrNameLst>
                                          <p:attrName>ppt_h</p:attrName>
                                        </p:attrNameLst>
                                      </p:cBhvr>
                                      <p:tavLst>
                                        <p:tav tm="0">
                                          <p:val>
                                            <p:fltVal val="0"/>
                                          </p:val>
                                        </p:tav>
                                        <p:tav tm="100000">
                                          <p:val>
                                            <p:strVal val="#ppt_h"/>
                                          </p:val>
                                        </p:tav>
                                      </p:tavLst>
                                    </p:anim>
                                    <p:animEffect transition="in" filter="fade">
                                      <p:cBhvr>
                                        <p:cTn id="72" dur="500"/>
                                        <p:tgtEl>
                                          <p:spTgt spid="30"/>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p:cTn id="77" dur="500" fill="hold"/>
                                        <p:tgtEl>
                                          <p:spTgt spid="31"/>
                                        </p:tgtEl>
                                        <p:attrNameLst>
                                          <p:attrName>ppt_w</p:attrName>
                                        </p:attrNameLst>
                                      </p:cBhvr>
                                      <p:tavLst>
                                        <p:tav tm="0">
                                          <p:val>
                                            <p:fltVal val="0"/>
                                          </p:val>
                                        </p:tav>
                                        <p:tav tm="100000">
                                          <p:val>
                                            <p:strVal val="#ppt_w"/>
                                          </p:val>
                                        </p:tav>
                                      </p:tavLst>
                                    </p:anim>
                                    <p:anim calcmode="lin" valueType="num">
                                      <p:cBhvr>
                                        <p:cTn id="78" dur="500" fill="hold"/>
                                        <p:tgtEl>
                                          <p:spTgt spid="31"/>
                                        </p:tgtEl>
                                        <p:attrNameLst>
                                          <p:attrName>ppt_h</p:attrName>
                                        </p:attrNameLst>
                                      </p:cBhvr>
                                      <p:tavLst>
                                        <p:tav tm="0">
                                          <p:val>
                                            <p:fltVal val="0"/>
                                          </p:val>
                                        </p:tav>
                                        <p:tav tm="100000">
                                          <p:val>
                                            <p:strVal val="#ppt_h"/>
                                          </p:val>
                                        </p:tav>
                                      </p:tavLst>
                                    </p:anim>
                                    <p:animEffect transition="in" filter="fade">
                                      <p:cBhvr>
                                        <p:cTn id="79" dur="500"/>
                                        <p:tgtEl>
                                          <p:spTgt spid="31"/>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32"/>
                                        </p:tgtEl>
                                        <p:attrNameLst>
                                          <p:attrName>style.visibility</p:attrName>
                                        </p:attrNameLst>
                                      </p:cBhvr>
                                      <p:to>
                                        <p:strVal val="visible"/>
                                      </p:to>
                                    </p:set>
                                    <p:anim calcmode="lin" valueType="num">
                                      <p:cBhvr>
                                        <p:cTn id="84" dur="500" fill="hold"/>
                                        <p:tgtEl>
                                          <p:spTgt spid="32"/>
                                        </p:tgtEl>
                                        <p:attrNameLst>
                                          <p:attrName>ppt_w</p:attrName>
                                        </p:attrNameLst>
                                      </p:cBhvr>
                                      <p:tavLst>
                                        <p:tav tm="0">
                                          <p:val>
                                            <p:fltVal val="0"/>
                                          </p:val>
                                        </p:tav>
                                        <p:tav tm="100000">
                                          <p:val>
                                            <p:strVal val="#ppt_w"/>
                                          </p:val>
                                        </p:tav>
                                      </p:tavLst>
                                    </p:anim>
                                    <p:anim calcmode="lin" valueType="num">
                                      <p:cBhvr>
                                        <p:cTn id="85" dur="500" fill="hold"/>
                                        <p:tgtEl>
                                          <p:spTgt spid="32"/>
                                        </p:tgtEl>
                                        <p:attrNameLst>
                                          <p:attrName>ppt_h</p:attrName>
                                        </p:attrNameLst>
                                      </p:cBhvr>
                                      <p:tavLst>
                                        <p:tav tm="0">
                                          <p:val>
                                            <p:fltVal val="0"/>
                                          </p:val>
                                        </p:tav>
                                        <p:tav tm="100000">
                                          <p:val>
                                            <p:strVal val="#ppt_h"/>
                                          </p:val>
                                        </p:tav>
                                      </p:tavLst>
                                    </p:anim>
                                    <p:animEffect transition="in" filter="fade">
                                      <p:cBhvr>
                                        <p:cTn id="8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2" grpId="0" animBg="1"/>
      <p:bldP spid="23" grpId="0"/>
      <p:bldP spid="24" grpId="0" animBg="1"/>
      <p:bldP spid="25" grpId="0"/>
      <p:bldP spid="26" grpId="0" animBg="1"/>
      <p:bldP spid="27" grpId="0"/>
      <p:bldP spid="29" grpId="0" animBg="1"/>
      <p:bldP spid="30" grpId="0"/>
      <p:bldP spid="31" grpId="0" animBg="1"/>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A018A7-C936-445E-BDF0-D619EBDAC64C}"/>
              </a:ext>
            </a:extLst>
          </p:cNvPr>
          <p:cNvSpPr/>
          <p:nvPr/>
        </p:nvSpPr>
        <p:spPr>
          <a:xfrm>
            <a:off x="0" y="1645920"/>
            <a:ext cx="12192000" cy="521208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4" name="Rectangle 2">
            <a:extLst>
              <a:ext uri="{FF2B5EF4-FFF2-40B4-BE49-F238E27FC236}">
                <a16:creationId xmlns:a16="http://schemas.microsoft.com/office/drawing/2014/main" id="{73EC7B9F-CACB-40B3-BEAD-9E564F02F977}"/>
              </a:ext>
            </a:extLst>
          </p:cNvPr>
          <p:cNvSpPr txBox="1">
            <a:spLocks noChangeArrowheads="1"/>
          </p:cNvSpPr>
          <p:nvPr/>
        </p:nvSpPr>
        <p:spPr>
          <a:xfrm>
            <a:off x="0" y="54505"/>
            <a:ext cx="2949159" cy="141234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s-ES" altLang="en-US" sz="2400" dirty="0">
                <a:solidFill>
                  <a:srgbClr val="00B0F0"/>
                </a:solidFill>
              </a:rPr>
              <a:t>El ingenioso hidalgo don Quijote de la Mancha</a:t>
            </a:r>
            <a:br>
              <a:rPr lang="es-ES" altLang="en-US" sz="2800" dirty="0">
                <a:solidFill>
                  <a:srgbClr val="00B0F0"/>
                </a:solidFill>
              </a:rPr>
            </a:br>
            <a:r>
              <a:rPr lang="es-ES" altLang="en-US" sz="1600" dirty="0">
                <a:solidFill>
                  <a:srgbClr val="00B0F0"/>
                </a:solidFill>
              </a:rPr>
              <a:t>Miguel de Cervantes</a:t>
            </a:r>
            <a:r>
              <a:rPr lang="en-US" altLang="en-US" sz="1600" dirty="0">
                <a:solidFill>
                  <a:srgbClr val="00B0F0"/>
                </a:solidFill>
              </a:rPr>
              <a:t> </a:t>
            </a:r>
          </a:p>
        </p:txBody>
      </p:sp>
      <p:sp>
        <p:nvSpPr>
          <p:cNvPr id="5" name="Title 1">
            <a:extLst>
              <a:ext uri="{FF2B5EF4-FFF2-40B4-BE49-F238E27FC236}">
                <a16:creationId xmlns:a16="http://schemas.microsoft.com/office/drawing/2014/main" id="{E58580A1-C1D6-4A93-BC00-CAFB1AF58892}"/>
              </a:ext>
            </a:extLst>
          </p:cNvPr>
          <p:cNvSpPr txBox="1">
            <a:spLocks/>
          </p:cNvSpPr>
          <p:nvPr/>
        </p:nvSpPr>
        <p:spPr>
          <a:xfrm>
            <a:off x="9147175" y="-281515"/>
            <a:ext cx="4343400" cy="1748366"/>
          </a:xfrm>
          <a:prstGeom prst="rect">
            <a:avLst/>
          </a:prstGeom>
        </p:spPr>
        <p:txBody>
          <a:bodyPr anchor="b">
            <a:normAutofit fontScale="97500"/>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s-419" sz="1400" b="1" u="sng" dirty="0">
                <a:solidFill>
                  <a:srgbClr val="00B0F0"/>
                </a:solidFill>
              </a:rPr>
              <a:t>La imaginación y la creación literaria</a:t>
            </a:r>
          </a:p>
          <a:p>
            <a:pPr marL="285750" indent="-285750">
              <a:buFont typeface="Arial" panose="020B0604020202020204" pitchFamily="34" charset="0"/>
              <a:buChar char="•"/>
              <a:defRPr/>
            </a:pPr>
            <a:r>
              <a:rPr lang="es-419" sz="1400" b="1" dirty="0">
                <a:solidFill>
                  <a:srgbClr val="00B0F0"/>
                </a:solidFill>
              </a:rPr>
              <a:t>La literatura autoconsciente</a:t>
            </a:r>
          </a:p>
          <a:p>
            <a:pPr marL="285750" indent="-285750">
              <a:buFont typeface="Arial" panose="020B0604020202020204" pitchFamily="34" charset="0"/>
              <a:buChar char="•"/>
              <a:defRPr/>
            </a:pPr>
            <a:r>
              <a:rPr lang="es-419" sz="1400" b="1" dirty="0">
                <a:solidFill>
                  <a:srgbClr val="00B0F0"/>
                </a:solidFill>
              </a:rPr>
              <a:t>La dualidad del ser</a:t>
            </a:r>
          </a:p>
          <a:p>
            <a:pPr marL="285750" indent="-285750">
              <a:buFont typeface="Arial" panose="020B0604020202020204" pitchFamily="34" charset="0"/>
              <a:buChar char="•"/>
              <a:defRPr/>
            </a:pPr>
            <a:r>
              <a:rPr lang="es-419" sz="1400" b="1" dirty="0">
                <a:solidFill>
                  <a:srgbClr val="00B0F0"/>
                </a:solidFill>
              </a:rPr>
              <a:t>La construcción de la realidad</a:t>
            </a:r>
          </a:p>
          <a:p>
            <a:pPr marL="285750" indent="-285750">
              <a:buFont typeface="Arial" panose="020B0604020202020204" pitchFamily="34" charset="0"/>
              <a:buChar char="•"/>
              <a:defRPr/>
            </a:pPr>
            <a:r>
              <a:rPr lang="es-419" sz="1400" b="1" dirty="0">
                <a:solidFill>
                  <a:srgbClr val="00B0F0"/>
                </a:solidFill>
              </a:rPr>
              <a:t>El proceso creativo</a:t>
            </a:r>
          </a:p>
          <a:p>
            <a:pPr marL="285750" indent="-285750">
              <a:buFont typeface="Arial" panose="020B0604020202020204" pitchFamily="34" charset="0"/>
              <a:buChar char="•"/>
              <a:defRPr/>
            </a:pPr>
            <a:r>
              <a:rPr lang="es-419" sz="1400" b="1" dirty="0">
                <a:solidFill>
                  <a:srgbClr val="00B0F0"/>
                </a:solidFill>
              </a:rPr>
              <a:t>El texto y sus contextos</a:t>
            </a:r>
          </a:p>
        </p:txBody>
      </p:sp>
      <p:sp>
        <p:nvSpPr>
          <p:cNvPr id="6" name="TextBox 5">
            <a:extLst>
              <a:ext uri="{FF2B5EF4-FFF2-40B4-BE49-F238E27FC236}">
                <a16:creationId xmlns:a16="http://schemas.microsoft.com/office/drawing/2014/main" id="{E6BB0697-4F26-4EF4-AC2C-0BB6AD04F407}"/>
              </a:ext>
            </a:extLst>
          </p:cNvPr>
          <p:cNvSpPr txBox="1"/>
          <p:nvPr/>
        </p:nvSpPr>
        <p:spPr>
          <a:xfrm>
            <a:off x="0" y="6211669"/>
            <a:ext cx="1691489" cy="646331"/>
          </a:xfrm>
          <a:prstGeom prst="rect">
            <a:avLst/>
          </a:prstGeom>
          <a:solidFill>
            <a:schemeClr val="tx1"/>
          </a:solidFill>
        </p:spPr>
        <p:txBody>
          <a:bodyPr wrap="none" rtlCol="0">
            <a:spAutoFit/>
          </a:bodyPr>
          <a:lstStyle/>
          <a:p>
            <a:r>
              <a:rPr lang="es-419" dirty="0">
                <a:solidFill>
                  <a:srgbClr val="00B0F0"/>
                </a:solidFill>
              </a:rPr>
              <a:t>El Siglo de Oro</a:t>
            </a:r>
          </a:p>
          <a:p>
            <a:r>
              <a:rPr lang="es-419" dirty="0">
                <a:solidFill>
                  <a:srgbClr val="00B0F0"/>
                </a:solidFill>
              </a:rPr>
              <a:t>El Barroco</a:t>
            </a:r>
          </a:p>
        </p:txBody>
      </p:sp>
      <p:pic>
        <p:nvPicPr>
          <p:cNvPr id="7" name="Picture 1">
            <a:extLst>
              <a:ext uri="{FF2B5EF4-FFF2-40B4-BE49-F238E27FC236}">
                <a16:creationId xmlns:a16="http://schemas.microsoft.com/office/drawing/2014/main" id="{DCC1E00F-96DD-4FAB-9CAA-8924129E284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97680" y="0"/>
            <a:ext cx="542402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1054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EB67681-337B-4E03-B576-10E3D31EB179}"/>
              </a:ext>
            </a:extLst>
          </p:cNvPr>
          <p:cNvSpPr/>
          <p:nvPr/>
        </p:nvSpPr>
        <p:spPr>
          <a:xfrm>
            <a:off x="0" y="1645920"/>
            <a:ext cx="12192000" cy="521208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4" name="Rectangle 2">
            <a:extLst>
              <a:ext uri="{FF2B5EF4-FFF2-40B4-BE49-F238E27FC236}">
                <a16:creationId xmlns:a16="http://schemas.microsoft.com/office/drawing/2014/main" id="{73EC7B9F-CACB-40B3-BEAD-9E564F02F977}"/>
              </a:ext>
            </a:extLst>
          </p:cNvPr>
          <p:cNvSpPr txBox="1">
            <a:spLocks noChangeArrowheads="1"/>
          </p:cNvSpPr>
          <p:nvPr/>
        </p:nvSpPr>
        <p:spPr>
          <a:xfrm>
            <a:off x="0" y="-214312"/>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s-ES" altLang="en-US" sz="2800" dirty="0">
                <a:solidFill>
                  <a:srgbClr val="00B0F0"/>
                </a:solidFill>
              </a:rPr>
              <a:t>El ingenioso hidalgo don Quijote de la Mancha</a:t>
            </a:r>
            <a:br>
              <a:rPr lang="es-ES" altLang="en-US" sz="2800" dirty="0">
                <a:solidFill>
                  <a:srgbClr val="00B0F0"/>
                </a:solidFill>
              </a:rPr>
            </a:br>
            <a:r>
              <a:rPr lang="es-ES" altLang="en-US" sz="2000" dirty="0">
                <a:solidFill>
                  <a:srgbClr val="00B0F0"/>
                </a:solidFill>
              </a:rPr>
              <a:t>Miguel de Cervantes</a:t>
            </a:r>
            <a:r>
              <a:rPr lang="en-US" altLang="en-US" sz="2000" dirty="0">
                <a:solidFill>
                  <a:srgbClr val="00B0F0"/>
                </a:solidFill>
              </a:rPr>
              <a:t> </a:t>
            </a:r>
          </a:p>
        </p:txBody>
      </p:sp>
      <p:sp>
        <p:nvSpPr>
          <p:cNvPr id="5" name="Title 1">
            <a:extLst>
              <a:ext uri="{FF2B5EF4-FFF2-40B4-BE49-F238E27FC236}">
                <a16:creationId xmlns:a16="http://schemas.microsoft.com/office/drawing/2014/main" id="{E58580A1-C1D6-4A93-BC00-CAFB1AF58892}"/>
              </a:ext>
            </a:extLst>
          </p:cNvPr>
          <p:cNvSpPr txBox="1">
            <a:spLocks/>
          </p:cNvSpPr>
          <p:nvPr/>
        </p:nvSpPr>
        <p:spPr>
          <a:xfrm>
            <a:off x="8854567" y="-313074"/>
            <a:ext cx="4343400" cy="1748366"/>
          </a:xfrm>
          <a:prstGeom prst="rect">
            <a:avLst/>
          </a:prstGeom>
        </p:spPr>
        <p:txBody>
          <a:bodyPr anchor="b">
            <a:normAutofit fontScale="97500"/>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s-419" sz="1400" b="1" u="sng" dirty="0">
                <a:solidFill>
                  <a:srgbClr val="00B0F0"/>
                </a:solidFill>
              </a:rPr>
              <a:t>La imaginación y la creación literaria</a:t>
            </a:r>
          </a:p>
          <a:p>
            <a:pPr marL="285750" indent="-285750">
              <a:buFont typeface="Arial" panose="020B0604020202020204" pitchFamily="34" charset="0"/>
              <a:buChar char="•"/>
              <a:defRPr/>
            </a:pPr>
            <a:r>
              <a:rPr lang="es-419" sz="1400" b="1" dirty="0">
                <a:solidFill>
                  <a:srgbClr val="00B0F0"/>
                </a:solidFill>
              </a:rPr>
              <a:t>La literatura autoconsciente</a:t>
            </a:r>
          </a:p>
          <a:p>
            <a:pPr marL="285750" indent="-285750">
              <a:buFont typeface="Arial" panose="020B0604020202020204" pitchFamily="34" charset="0"/>
              <a:buChar char="•"/>
              <a:defRPr/>
            </a:pPr>
            <a:r>
              <a:rPr lang="es-419" sz="1400" b="1" dirty="0">
                <a:solidFill>
                  <a:srgbClr val="00B0F0"/>
                </a:solidFill>
              </a:rPr>
              <a:t>La dualidad del ser</a:t>
            </a:r>
          </a:p>
          <a:p>
            <a:pPr marL="285750" indent="-285750">
              <a:buFont typeface="Arial" panose="020B0604020202020204" pitchFamily="34" charset="0"/>
              <a:buChar char="•"/>
              <a:defRPr/>
            </a:pPr>
            <a:r>
              <a:rPr lang="es-419" sz="1400" b="1" dirty="0">
                <a:solidFill>
                  <a:srgbClr val="00B0F0"/>
                </a:solidFill>
              </a:rPr>
              <a:t>La construcción de la realidad</a:t>
            </a:r>
          </a:p>
          <a:p>
            <a:pPr marL="285750" indent="-285750">
              <a:buFont typeface="Arial" panose="020B0604020202020204" pitchFamily="34" charset="0"/>
              <a:buChar char="•"/>
              <a:defRPr/>
            </a:pPr>
            <a:r>
              <a:rPr lang="es-419" sz="1400" b="1" dirty="0">
                <a:solidFill>
                  <a:srgbClr val="00B0F0"/>
                </a:solidFill>
              </a:rPr>
              <a:t>El proceso creativo</a:t>
            </a:r>
          </a:p>
          <a:p>
            <a:pPr marL="285750" indent="-285750">
              <a:buFont typeface="Arial" panose="020B0604020202020204" pitchFamily="34" charset="0"/>
              <a:buChar char="•"/>
              <a:defRPr/>
            </a:pPr>
            <a:r>
              <a:rPr lang="es-419" sz="1400" b="1" dirty="0">
                <a:solidFill>
                  <a:srgbClr val="00B0F0"/>
                </a:solidFill>
              </a:rPr>
              <a:t>El texto y sus contextos</a:t>
            </a:r>
          </a:p>
        </p:txBody>
      </p:sp>
      <p:sp>
        <p:nvSpPr>
          <p:cNvPr id="6" name="TextBox 5">
            <a:extLst>
              <a:ext uri="{FF2B5EF4-FFF2-40B4-BE49-F238E27FC236}">
                <a16:creationId xmlns:a16="http://schemas.microsoft.com/office/drawing/2014/main" id="{E6BB0697-4F26-4EF4-AC2C-0BB6AD04F407}"/>
              </a:ext>
            </a:extLst>
          </p:cNvPr>
          <p:cNvSpPr txBox="1"/>
          <p:nvPr/>
        </p:nvSpPr>
        <p:spPr>
          <a:xfrm>
            <a:off x="0" y="6211669"/>
            <a:ext cx="1691489" cy="646331"/>
          </a:xfrm>
          <a:prstGeom prst="rect">
            <a:avLst/>
          </a:prstGeom>
          <a:solidFill>
            <a:schemeClr val="tx1"/>
          </a:solidFill>
        </p:spPr>
        <p:txBody>
          <a:bodyPr wrap="none" rtlCol="0">
            <a:spAutoFit/>
          </a:bodyPr>
          <a:lstStyle/>
          <a:p>
            <a:r>
              <a:rPr lang="es-419" dirty="0">
                <a:solidFill>
                  <a:srgbClr val="00B0F0"/>
                </a:solidFill>
              </a:rPr>
              <a:t>El Siglo de Oro</a:t>
            </a:r>
          </a:p>
          <a:p>
            <a:r>
              <a:rPr lang="es-419" dirty="0">
                <a:solidFill>
                  <a:srgbClr val="00B0F0"/>
                </a:solidFill>
              </a:rPr>
              <a:t>El Barroco</a:t>
            </a:r>
          </a:p>
        </p:txBody>
      </p:sp>
      <p:sp>
        <p:nvSpPr>
          <p:cNvPr id="7" name="TextBox 1">
            <a:extLst>
              <a:ext uri="{FF2B5EF4-FFF2-40B4-BE49-F238E27FC236}">
                <a16:creationId xmlns:a16="http://schemas.microsoft.com/office/drawing/2014/main" id="{D5A8D430-CBF5-4BFF-9C04-063803BF0713}"/>
              </a:ext>
            </a:extLst>
          </p:cNvPr>
          <p:cNvSpPr txBox="1">
            <a:spLocks noChangeArrowheads="1"/>
          </p:cNvSpPr>
          <p:nvPr/>
        </p:nvSpPr>
        <p:spPr bwMode="auto">
          <a:xfrm>
            <a:off x="142875" y="1802871"/>
            <a:ext cx="1190625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spcBef>
                <a:spcPct val="0"/>
              </a:spcBef>
              <a:buClrTx/>
              <a:buFontTx/>
              <a:buNone/>
            </a:pPr>
            <a:r>
              <a:rPr lang="es-419" altLang="en-US" sz="1800" b="1" u="sng" dirty="0">
                <a:solidFill>
                  <a:schemeClr val="accent4">
                    <a:lumMod val="20000"/>
                    <a:lumOff val="80000"/>
                  </a:schemeClr>
                </a:solidFill>
              </a:rPr>
              <a:t>Capítulo I</a:t>
            </a:r>
          </a:p>
          <a:p>
            <a:pPr>
              <a:spcBef>
                <a:spcPct val="0"/>
              </a:spcBef>
              <a:buClrTx/>
              <a:buFontTx/>
              <a:buNone/>
            </a:pPr>
            <a:endParaRPr lang="es-419" altLang="en-US" sz="1800" dirty="0">
              <a:solidFill>
                <a:schemeClr val="accent4">
                  <a:lumMod val="20000"/>
                  <a:lumOff val="80000"/>
                </a:schemeClr>
              </a:solidFill>
            </a:endParaRPr>
          </a:p>
          <a:p>
            <a:pPr>
              <a:spcBef>
                <a:spcPct val="0"/>
              </a:spcBef>
              <a:buClrTx/>
              <a:buFontTx/>
              <a:buNone/>
            </a:pPr>
            <a:r>
              <a:rPr lang="es-419" altLang="en-US" sz="1800" dirty="0">
                <a:solidFill>
                  <a:schemeClr val="accent4">
                    <a:lumMod val="20000"/>
                    <a:lumOff val="80000"/>
                  </a:schemeClr>
                </a:solidFill>
              </a:rPr>
              <a:t>1. A finales del primer párrafo, el narrador entra en la narración. ¿Qué le dice a sus lectores? ¿Es el autor implícito el único que ha escrito sobre este hidalgo?¿Qué implica este punto de vista narrativo?</a:t>
            </a:r>
          </a:p>
          <a:p>
            <a:pPr>
              <a:spcBef>
                <a:spcPct val="0"/>
              </a:spcBef>
              <a:buClrTx/>
              <a:buFontTx/>
              <a:buNone/>
            </a:pPr>
            <a:endParaRPr lang="es-419" altLang="en-US" sz="1800" dirty="0">
              <a:solidFill>
                <a:schemeClr val="accent4">
                  <a:lumMod val="20000"/>
                  <a:lumOff val="80000"/>
                </a:schemeClr>
              </a:solidFill>
            </a:endParaRPr>
          </a:p>
          <a:p>
            <a:pPr>
              <a:spcBef>
                <a:spcPct val="0"/>
              </a:spcBef>
              <a:buClrTx/>
              <a:buFontTx/>
              <a:buNone/>
            </a:pPr>
            <a:r>
              <a:rPr lang="es-419" altLang="en-US" sz="1800" dirty="0">
                <a:solidFill>
                  <a:schemeClr val="accent4">
                    <a:lumMod val="20000"/>
                    <a:lumOff val="80000"/>
                  </a:schemeClr>
                </a:solidFill>
              </a:rPr>
              <a:t>2. El narrador dice que don Quijote “del mucho leer se le secó cerebro”. Comenta sobre la ironía de este enunciado.</a:t>
            </a:r>
          </a:p>
          <a:p>
            <a:pPr>
              <a:spcBef>
                <a:spcPct val="0"/>
              </a:spcBef>
              <a:buClrTx/>
              <a:buFontTx/>
              <a:buNone/>
            </a:pPr>
            <a:endParaRPr lang="es-419" altLang="en-US" sz="1800" dirty="0">
              <a:solidFill>
                <a:schemeClr val="accent4">
                  <a:lumMod val="20000"/>
                  <a:lumOff val="80000"/>
                </a:schemeClr>
              </a:solidFill>
            </a:endParaRPr>
          </a:p>
          <a:p>
            <a:pPr>
              <a:spcBef>
                <a:spcPct val="0"/>
              </a:spcBef>
              <a:buClrTx/>
              <a:buFontTx/>
              <a:buNone/>
            </a:pPr>
            <a:r>
              <a:rPr lang="es-419" altLang="en-US" sz="1800" dirty="0">
                <a:solidFill>
                  <a:schemeClr val="accent4">
                    <a:lumMod val="20000"/>
                    <a:lumOff val="80000"/>
                  </a:schemeClr>
                </a:solidFill>
              </a:rPr>
              <a:t>3. El capítulo termina con un largo discurso sobre los nombres. ¿Qué pasa cuando las cosas no se nombran? ¿y cuando reciben nombre?  </a:t>
            </a:r>
          </a:p>
          <a:p>
            <a:pPr>
              <a:spcBef>
                <a:spcPct val="0"/>
              </a:spcBef>
              <a:buClrTx/>
              <a:buFontTx/>
              <a:buNone/>
            </a:pPr>
            <a:endParaRPr lang="es-419" altLang="en-US" sz="1800" dirty="0">
              <a:solidFill>
                <a:schemeClr val="accent4">
                  <a:lumMod val="20000"/>
                  <a:lumOff val="80000"/>
                </a:schemeClr>
              </a:solidFill>
            </a:endParaRPr>
          </a:p>
          <a:p>
            <a:pPr>
              <a:spcBef>
                <a:spcPct val="0"/>
              </a:spcBef>
              <a:buClrTx/>
              <a:buFontTx/>
              <a:buNone/>
            </a:pPr>
            <a:r>
              <a:rPr lang="es-419" altLang="en-US" sz="1800" dirty="0">
                <a:solidFill>
                  <a:schemeClr val="accent4">
                    <a:lumMod val="20000"/>
                    <a:lumOff val="80000"/>
                  </a:schemeClr>
                </a:solidFill>
              </a:rPr>
              <a:t>4. En el primer párrafo el narrador escribe que “por conjeturas verosímiles” se llamaba el hidalgo </a:t>
            </a:r>
            <a:r>
              <a:rPr lang="es-419" altLang="en-US" sz="1800" dirty="0" err="1">
                <a:solidFill>
                  <a:schemeClr val="accent4">
                    <a:lumMod val="20000"/>
                    <a:lumOff val="80000"/>
                  </a:schemeClr>
                </a:solidFill>
              </a:rPr>
              <a:t>Quejana</a:t>
            </a:r>
            <a:r>
              <a:rPr lang="es-419" altLang="en-US" sz="1800" dirty="0">
                <a:solidFill>
                  <a:schemeClr val="accent4">
                    <a:lumMod val="20000"/>
                    <a:lumOff val="80000"/>
                  </a:schemeClr>
                </a:solidFill>
              </a:rPr>
              <a:t>. Sin embargo, en la línea 88 escribe que “sin duda se debía de llamar Quijada”. ¿Qué sería el propósito de Cervantes en este discurso de nombrar? </a:t>
            </a:r>
          </a:p>
        </p:txBody>
      </p:sp>
    </p:spTree>
    <p:extLst>
      <p:ext uri="{BB962C8B-B14F-4D97-AF65-F5344CB8AC3E}">
        <p14:creationId xmlns:p14="http://schemas.microsoft.com/office/powerpoint/2010/main" val="1535746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BFA0C3D-48EE-4302-A77D-9D16BD6E6229}"/>
              </a:ext>
            </a:extLst>
          </p:cNvPr>
          <p:cNvSpPr/>
          <p:nvPr/>
        </p:nvSpPr>
        <p:spPr>
          <a:xfrm>
            <a:off x="0" y="1645920"/>
            <a:ext cx="12192000" cy="521208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4" name="Rectangle 2">
            <a:extLst>
              <a:ext uri="{FF2B5EF4-FFF2-40B4-BE49-F238E27FC236}">
                <a16:creationId xmlns:a16="http://schemas.microsoft.com/office/drawing/2014/main" id="{73EC7B9F-CACB-40B3-BEAD-9E564F02F977}"/>
              </a:ext>
            </a:extLst>
          </p:cNvPr>
          <p:cNvSpPr txBox="1">
            <a:spLocks noChangeArrowheads="1"/>
          </p:cNvSpPr>
          <p:nvPr/>
        </p:nvSpPr>
        <p:spPr>
          <a:xfrm>
            <a:off x="0" y="-214312"/>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s-ES" altLang="en-US" sz="2800" dirty="0">
                <a:solidFill>
                  <a:srgbClr val="00B0F0"/>
                </a:solidFill>
              </a:rPr>
              <a:t>El ingenioso hidalgo don Quijote de la Mancha</a:t>
            </a:r>
            <a:br>
              <a:rPr lang="es-ES" altLang="en-US" sz="2800" dirty="0">
                <a:solidFill>
                  <a:srgbClr val="00B0F0"/>
                </a:solidFill>
              </a:rPr>
            </a:br>
            <a:r>
              <a:rPr lang="es-ES" altLang="en-US" sz="2000" dirty="0">
                <a:solidFill>
                  <a:srgbClr val="00B0F0"/>
                </a:solidFill>
              </a:rPr>
              <a:t>Miguel de Cervantes</a:t>
            </a:r>
            <a:r>
              <a:rPr lang="en-US" altLang="en-US" sz="2000" dirty="0">
                <a:solidFill>
                  <a:srgbClr val="00B0F0"/>
                </a:solidFill>
              </a:rPr>
              <a:t> </a:t>
            </a:r>
          </a:p>
        </p:txBody>
      </p:sp>
      <p:sp>
        <p:nvSpPr>
          <p:cNvPr id="5" name="Title 1">
            <a:extLst>
              <a:ext uri="{FF2B5EF4-FFF2-40B4-BE49-F238E27FC236}">
                <a16:creationId xmlns:a16="http://schemas.microsoft.com/office/drawing/2014/main" id="{E58580A1-C1D6-4A93-BC00-CAFB1AF58892}"/>
              </a:ext>
            </a:extLst>
          </p:cNvPr>
          <p:cNvSpPr txBox="1">
            <a:spLocks/>
          </p:cNvSpPr>
          <p:nvPr/>
        </p:nvSpPr>
        <p:spPr>
          <a:xfrm>
            <a:off x="9075547" y="-259820"/>
            <a:ext cx="4343400" cy="1748366"/>
          </a:xfrm>
          <a:prstGeom prst="rect">
            <a:avLst/>
          </a:prstGeom>
        </p:spPr>
        <p:txBody>
          <a:bodyPr anchor="b">
            <a:normAutofit fontScale="97500"/>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s-419" sz="1400" b="1" u="sng" dirty="0">
                <a:solidFill>
                  <a:srgbClr val="00B0F0"/>
                </a:solidFill>
              </a:rPr>
              <a:t>La imaginación y la creación literaria</a:t>
            </a:r>
          </a:p>
          <a:p>
            <a:pPr marL="285750" indent="-285750">
              <a:buFont typeface="Arial" panose="020B0604020202020204" pitchFamily="34" charset="0"/>
              <a:buChar char="•"/>
              <a:defRPr/>
            </a:pPr>
            <a:r>
              <a:rPr lang="es-419" sz="1400" b="1" dirty="0">
                <a:solidFill>
                  <a:srgbClr val="00B0F0"/>
                </a:solidFill>
              </a:rPr>
              <a:t>La literatura autoconsciente</a:t>
            </a:r>
          </a:p>
          <a:p>
            <a:pPr marL="285750" indent="-285750">
              <a:buFont typeface="Arial" panose="020B0604020202020204" pitchFamily="34" charset="0"/>
              <a:buChar char="•"/>
              <a:defRPr/>
            </a:pPr>
            <a:r>
              <a:rPr lang="es-419" sz="1400" b="1" dirty="0">
                <a:solidFill>
                  <a:srgbClr val="00B0F0"/>
                </a:solidFill>
              </a:rPr>
              <a:t>La dualidad del ser</a:t>
            </a:r>
          </a:p>
          <a:p>
            <a:pPr marL="285750" indent="-285750">
              <a:buFont typeface="Arial" panose="020B0604020202020204" pitchFamily="34" charset="0"/>
              <a:buChar char="•"/>
              <a:defRPr/>
            </a:pPr>
            <a:r>
              <a:rPr lang="es-419" sz="1400" b="1" dirty="0">
                <a:solidFill>
                  <a:srgbClr val="00B0F0"/>
                </a:solidFill>
              </a:rPr>
              <a:t>La construcción de la realidad</a:t>
            </a:r>
          </a:p>
          <a:p>
            <a:pPr marL="285750" indent="-285750">
              <a:buFont typeface="Arial" panose="020B0604020202020204" pitchFamily="34" charset="0"/>
              <a:buChar char="•"/>
              <a:defRPr/>
            </a:pPr>
            <a:r>
              <a:rPr lang="es-419" sz="1400" b="1" dirty="0">
                <a:solidFill>
                  <a:srgbClr val="00B0F0"/>
                </a:solidFill>
              </a:rPr>
              <a:t>El proceso creativo</a:t>
            </a:r>
          </a:p>
          <a:p>
            <a:pPr marL="285750" indent="-285750">
              <a:buFont typeface="Arial" panose="020B0604020202020204" pitchFamily="34" charset="0"/>
              <a:buChar char="•"/>
              <a:defRPr/>
            </a:pPr>
            <a:r>
              <a:rPr lang="es-419" sz="1400" b="1" dirty="0">
                <a:solidFill>
                  <a:srgbClr val="00B0F0"/>
                </a:solidFill>
              </a:rPr>
              <a:t>El texto y sus contextos</a:t>
            </a:r>
          </a:p>
        </p:txBody>
      </p:sp>
      <p:sp>
        <p:nvSpPr>
          <p:cNvPr id="6" name="TextBox 5">
            <a:extLst>
              <a:ext uri="{FF2B5EF4-FFF2-40B4-BE49-F238E27FC236}">
                <a16:creationId xmlns:a16="http://schemas.microsoft.com/office/drawing/2014/main" id="{E6BB0697-4F26-4EF4-AC2C-0BB6AD04F407}"/>
              </a:ext>
            </a:extLst>
          </p:cNvPr>
          <p:cNvSpPr txBox="1"/>
          <p:nvPr/>
        </p:nvSpPr>
        <p:spPr>
          <a:xfrm>
            <a:off x="0" y="6211669"/>
            <a:ext cx="1691489" cy="646331"/>
          </a:xfrm>
          <a:prstGeom prst="rect">
            <a:avLst/>
          </a:prstGeom>
          <a:solidFill>
            <a:schemeClr val="tx1"/>
          </a:solidFill>
        </p:spPr>
        <p:txBody>
          <a:bodyPr wrap="none" rtlCol="0">
            <a:spAutoFit/>
          </a:bodyPr>
          <a:lstStyle/>
          <a:p>
            <a:r>
              <a:rPr lang="es-419" dirty="0">
                <a:solidFill>
                  <a:srgbClr val="00B0F0"/>
                </a:solidFill>
              </a:rPr>
              <a:t>El Siglo de Oro</a:t>
            </a:r>
          </a:p>
          <a:p>
            <a:r>
              <a:rPr lang="es-419" dirty="0">
                <a:solidFill>
                  <a:srgbClr val="00B0F0"/>
                </a:solidFill>
              </a:rPr>
              <a:t>El Barroco</a:t>
            </a:r>
          </a:p>
        </p:txBody>
      </p:sp>
      <p:sp>
        <p:nvSpPr>
          <p:cNvPr id="7" name="TextBox 1">
            <a:extLst>
              <a:ext uri="{FF2B5EF4-FFF2-40B4-BE49-F238E27FC236}">
                <a16:creationId xmlns:a16="http://schemas.microsoft.com/office/drawing/2014/main" id="{51477CF1-B16A-435B-AC99-8F5BEE7B35CD}"/>
              </a:ext>
            </a:extLst>
          </p:cNvPr>
          <p:cNvSpPr txBox="1">
            <a:spLocks noChangeArrowheads="1"/>
          </p:cNvSpPr>
          <p:nvPr/>
        </p:nvSpPr>
        <p:spPr bwMode="auto">
          <a:xfrm>
            <a:off x="486764" y="1718131"/>
            <a:ext cx="11322844"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buFont typeface="Wingdings" panose="05000000000000000000" pitchFamily="2" charset="2"/>
              <a:buNone/>
            </a:pPr>
            <a:r>
              <a:rPr lang="es-ES" altLang="en-US" sz="2200" b="1" dirty="0">
                <a:solidFill>
                  <a:schemeClr val="accent4">
                    <a:lumMod val="20000"/>
                    <a:lumOff val="80000"/>
                  </a:schemeClr>
                </a:solidFill>
              </a:rPr>
              <a:t>Los caballeros poseían mandamientos inquebrantables</a:t>
            </a:r>
            <a:r>
              <a:rPr lang="es-ES" altLang="en-US" sz="2200" dirty="0">
                <a:solidFill>
                  <a:schemeClr val="accent4">
                    <a:lumMod val="20000"/>
                    <a:lumOff val="80000"/>
                  </a:schemeClr>
                </a:solidFill>
              </a:rPr>
              <a:t>:</a:t>
            </a:r>
          </a:p>
          <a:p>
            <a:pPr marL="342900" indent="-342900">
              <a:buFont typeface="Arial" panose="020B0604020202020204" pitchFamily="34" charset="0"/>
              <a:buChar char="•"/>
            </a:pPr>
            <a:r>
              <a:rPr lang="es-ES" altLang="en-US" sz="2200" dirty="0">
                <a:solidFill>
                  <a:schemeClr val="accent4">
                    <a:lumMod val="20000"/>
                    <a:lumOff val="80000"/>
                  </a:schemeClr>
                </a:solidFill>
              </a:rPr>
              <a:t>Creer en todo lo que la iglesia enseñe y observar todos sus mandamientos</a:t>
            </a:r>
          </a:p>
          <a:p>
            <a:pPr marL="342900" indent="-342900">
              <a:buFont typeface="Arial" panose="020B0604020202020204" pitchFamily="34" charset="0"/>
              <a:buChar char="•"/>
            </a:pPr>
            <a:r>
              <a:rPr lang="es-ES" altLang="en-US" sz="2200" dirty="0">
                <a:solidFill>
                  <a:schemeClr val="accent4">
                    <a:lumMod val="20000"/>
                    <a:lumOff val="80000"/>
                  </a:schemeClr>
                </a:solidFill>
              </a:rPr>
              <a:t>Proteger a la iglesia</a:t>
            </a:r>
          </a:p>
          <a:p>
            <a:pPr marL="342900" indent="-342900">
              <a:buFont typeface="Arial" panose="020B0604020202020204" pitchFamily="34" charset="0"/>
              <a:buChar char="•"/>
            </a:pPr>
            <a:r>
              <a:rPr lang="es-ES" altLang="en-US" sz="2200" dirty="0">
                <a:solidFill>
                  <a:schemeClr val="accent4">
                    <a:lumMod val="20000"/>
                    <a:lumOff val="80000"/>
                  </a:schemeClr>
                </a:solidFill>
              </a:rPr>
              <a:t>Tendrás respeto por sus debilidades, las defenderás</a:t>
            </a:r>
          </a:p>
          <a:p>
            <a:pPr marL="342900" indent="-342900">
              <a:buFont typeface="Arial" panose="020B0604020202020204" pitchFamily="34" charset="0"/>
              <a:buChar char="•"/>
            </a:pPr>
            <a:r>
              <a:rPr lang="es-ES" altLang="en-US" sz="2200" dirty="0">
                <a:solidFill>
                  <a:schemeClr val="accent4">
                    <a:lumMod val="20000"/>
                    <a:lumOff val="80000"/>
                  </a:schemeClr>
                </a:solidFill>
              </a:rPr>
              <a:t>Amarás el país en que naciste</a:t>
            </a:r>
          </a:p>
          <a:p>
            <a:pPr marL="342900" indent="-342900">
              <a:buFont typeface="Arial" panose="020B0604020202020204" pitchFamily="34" charset="0"/>
              <a:buChar char="•"/>
            </a:pPr>
            <a:r>
              <a:rPr lang="es-ES" altLang="en-US" sz="2200" dirty="0">
                <a:solidFill>
                  <a:schemeClr val="accent4">
                    <a:lumMod val="20000"/>
                    <a:lumOff val="80000"/>
                  </a:schemeClr>
                </a:solidFill>
              </a:rPr>
              <a:t>No retrocederás ante el enemigo</a:t>
            </a:r>
          </a:p>
          <a:p>
            <a:pPr marL="342900" indent="-342900">
              <a:buFont typeface="Arial" panose="020B0604020202020204" pitchFamily="34" charset="0"/>
              <a:buChar char="•"/>
            </a:pPr>
            <a:r>
              <a:rPr lang="es-ES" altLang="en-US" sz="2200" dirty="0">
                <a:solidFill>
                  <a:schemeClr val="accent4">
                    <a:lumMod val="20000"/>
                    <a:lumOff val="80000"/>
                  </a:schemeClr>
                </a:solidFill>
              </a:rPr>
              <a:t>Harás a los infieles una guerra sin cuartel</a:t>
            </a:r>
          </a:p>
          <a:p>
            <a:pPr marL="342900" indent="-342900">
              <a:buFont typeface="Arial" panose="020B0604020202020204" pitchFamily="34" charset="0"/>
              <a:buChar char="•"/>
            </a:pPr>
            <a:r>
              <a:rPr lang="es-ES" altLang="en-US" sz="2200" dirty="0">
                <a:solidFill>
                  <a:schemeClr val="accent4">
                    <a:lumMod val="20000"/>
                    <a:lumOff val="80000"/>
                  </a:schemeClr>
                </a:solidFill>
              </a:rPr>
              <a:t>Cumplirás tus deberes feudales si no contradicen la ley de Dios</a:t>
            </a:r>
          </a:p>
          <a:p>
            <a:pPr marL="342900" indent="-342900">
              <a:buFont typeface="Arial" panose="020B0604020202020204" pitchFamily="34" charset="0"/>
              <a:buChar char="•"/>
            </a:pPr>
            <a:r>
              <a:rPr lang="es-ES" altLang="en-US" sz="2200" dirty="0">
                <a:solidFill>
                  <a:schemeClr val="accent4">
                    <a:lumMod val="20000"/>
                    <a:lumOff val="80000"/>
                  </a:schemeClr>
                </a:solidFill>
              </a:rPr>
              <a:t>No mentiras y serás fiel a tu palabra</a:t>
            </a:r>
          </a:p>
          <a:p>
            <a:pPr marL="342900" indent="-342900">
              <a:buFont typeface="Arial" panose="020B0604020202020204" pitchFamily="34" charset="0"/>
              <a:buChar char="•"/>
            </a:pPr>
            <a:r>
              <a:rPr lang="es-ES" altLang="en-US" sz="2200" dirty="0">
                <a:solidFill>
                  <a:schemeClr val="accent4">
                    <a:lumMod val="20000"/>
                    <a:lumOff val="80000"/>
                  </a:schemeClr>
                </a:solidFill>
              </a:rPr>
              <a:t>Serás generoso</a:t>
            </a:r>
          </a:p>
          <a:p>
            <a:pPr marL="342900" indent="-342900">
              <a:buFont typeface="Arial" panose="020B0604020202020204" pitchFamily="34" charset="0"/>
              <a:buChar char="•"/>
            </a:pPr>
            <a:r>
              <a:rPr lang="es-ES" altLang="en-US" sz="2200" dirty="0">
                <a:solidFill>
                  <a:schemeClr val="accent4">
                    <a:lumMod val="20000"/>
                    <a:lumOff val="80000"/>
                  </a:schemeClr>
                </a:solidFill>
              </a:rPr>
              <a:t>Mantendrás el bien frente a la injusticia y el mal</a:t>
            </a:r>
          </a:p>
        </p:txBody>
      </p:sp>
    </p:spTree>
    <p:extLst>
      <p:ext uri="{BB962C8B-B14F-4D97-AF65-F5344CB8AC3E}">
        <p14:creationId xmlns:p14="http://schemas.microsoft.com/office/powerpoint/2010/main" val="3051192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840295E-59C0-49FC-BB1A-808261497A9A}"/>
              </a:ext>
            </a:extLst>
          </p:cNvPr>
          <p:cNvSpPr/>
          <p:nvPr/>
        </p:nvSpPr>
        <p:spPr>
          <a:xfrm>
            <a:off x="0" y="1645920"/>
            <a:ext cx="12192000" cy="521208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4" name="Rectangle 2">
            <a:extLst>
              <a:ext uri="{FF2B5EF4-FFF2-40B4-BE49-F238E27FC236}">
                <a16:creationId xmlns:a16="http://schemas.microsoft.com/office/drawing/2014/main" id="{73EC7B9F-CACB-40B3-BEAD-9E564F02F977}"/>
              </a:ext>
            </a:extLst>
          </p:cNvPr>
          <p:cNvSpPr txBox="1">
            <a:spLocks noChangeArrowheads="1"/>
          </p:cNvSpPr>
          <p:nvPr/>
        </p:nvSpPr>
        <p:spPr>
          <a:xfrm>
            <a:off x="47624" y="104775"/>
            <a:ext cx="1633941" cy="828674"/>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s-ES" altLang="en-US" sz="1400" dirty="0">
                <a:solidFill>
                  <a:srgbClr val="00B0F0"/>
                </a:solidFill>
              </a:rPr>
              <a:t>El ingenioso hidalgo don Quijote de la Mancha</a:t>
            </a:r>
            <a:br>
              <a:rPr lang="es-ES" altLang="en-US" sz="2400" dirty="0">
                <a:solidFill>
                  <a:srgbClr val="00B0F0"/>
                </a:solidFill>
              </a:rPr>
            </a:br>
            <a:r>
              <a:rPr lang="es-ES" altLang="en-US" sz="1200" dirty="0">
                <a:solidFill>
                  <a:srgbClr val="00B0F0"/>
                </a:solidFill>
              </a:rPr>
              <a:t>Miguel de Cervantes</a:t>
            </a:r>
            <a:r>
              <a:rPr lang="en-US" altLang="en-US" sz="1200" dirty="0">
                <a:solidFill>
                  <a:srgbClr val="00B0F0"/>
                </a:solidFill>
              </a:rPr>
              <a:t> </a:t>
            </a:r>
          </a:p>
        </p:txBody>
      </p:sp>
      <p:sp>
        <p:nvSpPr>
          <p:cNvPr id="5" name="Title 1">
            <a:extLst>
              <a:ext uri="{FF2B5EF4-FFF2-40B4-BE49-F238E27FC236}">
                <a16:creationId xmlns:a16="http://schemas.microsoft.com/office/drawing/2014/main" id="{E58580A1-C1D6-4A93-BC00-CAFB1AF58892}"/>
              </a:ext>
            </a:extLst>
          </p:cNvPr>
          <p:cNvSpPr txBox="1">
            <a:spLocks/>
          </p:cNvSpPr>
          <p:nvPr/>
        </p:nvSpPr>
        <p:spPr>
          <a:xfrm>
            <a:off x="10432614" y="-133352"/>
            <a:ext cx="2206625" cy="1066801"/>
          </a:xfrm>
          <a:prstGeom prst="rect">
            <a:avLst/>
          </a:prstGeom>
        </p:spPr>
        <p:txBody>
          <a:bodyPr anchor="b">
            <a:normAutofit fontScale="97500"/>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s-419" sz="800" b="1" u="sng" dirty="0">
                <a:solidFill>
                  <a:srgbClr val="00B0F0"/>
                </a:solidFill>
              </a:rPr>
              <a:t>La imaginación y la creación literaria</a:t>
            </a:r>
          </a:p>
          <a:p>
            <a:pPr marL="285750" indent="-285750">
              <a:buFont typeface="Arial" panose="020B0604020202020204" pitchFamily="34" charset="0"/>
              <a:buChar char="•"/>
              <a:defRPr/>
            </a:pPr>
            <a:r>
              <a:rPr lang="es-419" sz="800" b="1" dirty="0">
                <a:solidFill>
                  <a:srgbClr val="00B0F0"/>
                </a:solidFill>
              </a:rPr>
              <a:t>La literatura autoconsciente</a:t>
            </a:r>
          </a:p>
          <a:p>
            <a:pPr marL="285750" indent="-285750">
              <a:buFont typeface="Arial" panose="020B0604020202020204" pitchFamily="34" charset="0"/>
              <a:buChar char="•"/>
              <a:defRPr/>
            </a:pPr>
            <a:r>
              <a:rPr lang="es-419" sz="800" b="1" dirty="0">
                <a:solidFill>
                  <a:srgbClr val="00B0F0"/>
                </a:solidFill>
              </a:rPr>
              <a:t>La dualidad del ser</a:t>
            </a:r>
          </a:p>
          <a:p>
            <a:pPr marL="285750" indent="-285750">
              <a:buFont typeface="Arial" panose="020B0604020202020204" pitchFamily="34" charset="0"/>
              <a:buChar char="•"/>
              <a:defRPr/>
            </a:pPr>
            <a:r>
              <a:rPr lang="es-419" sz="800" b="1" dirty="0">
                <a:solidFill>
                  <a:srgbClr val="00B0F0"/>
                </a:solidFill>
              </a:rPr>
              <a:t>La construcción de la realidad</a:t>
            </a:r>
          </a:p>
          <a:p>
            <a:pPr marL="285750" indent="-285750">
              <a:buFont typeface="Arial" panose="020B0604020202020204" pitchFamily="34" charset="0"/>
              <a:buChar char="•"/>
              <a:defRPr/>
            </a:pPr>
            <a:r>
              <a:rPr lang="es-419" sz="800" b="1" dirty="0">
                <a:solidFill>
                  <a:srgbClr val="00B0F0"/>
                </a:solidFill>
              </a:rPr>
              <a:t>El proceso creativo</a:t>
            </a:r>
          </a:p>
          <a:p>
            <a:pPr marL="285750" indent="-285750">
              <a:buFont typeface="Arial" panose="020B0604020202020204" pitchFamily="34" charset="0"/>
              <a:buChar char="•"/>
              <a:defRPr/>
            </a:pPr>
            <a:r>
              <a:rPr lang="es-419" sz="800" b="1" dirty="0">
                <a:solidFill>
                  <a:srgbClr val="00B0F0"/>
                </a:solidFill>
              </a:rPr>
              <a:t>El texto y sus contextos</a:t>
            </a:r>
          </a:p>
        </p:txBody>
      </p:sp>
      <p:sp>
        <p:nvSpPr>
          <p:cNvPr id="6" name="TextBox 5">
            <a:extLst>
              <a:ext uri="{FF2B5EF4-FFF2-40B4-BE49-F238E27FC236}">
                <a16:creationId xmlns:a16="http://schemas.microsoft.com/office/drawing/2014/main" id="{E6BB0697-4F26-4EF4-AC2C-0BB6AD04F407}"/>
              </a:ext>
            </a:extLst>
          </p:cNvPr>
          <p:cNvSpPr txBox="1"/>
          <p:nvPr/>
        </p:nvSpPr>
        <p:spPr>
          <a:xfrm>
            <a:off x="28986" y="6211669"/>
            <a:ext cx="1691489" cy="646331"/>
          </a:xfrm>
          <a:prstGeom prst="rect">
            <a:avLst/>
          </a:prstGeom>
          <a:solidFill>
            <a:schemeClr val="tx1"/>
          </a:solidFill>
        </p:spPr>
        <p:txBody>
          <a:bodyPr wrap="none" rtlCol="0">
            <a:spAutoFit/>
          </a:bodyPr>
          <a:lstStyle/>
          <a:p>
            <a:r>
              <a:rPr lang="es-419" dirty="0">
                <a:solidFill>
                  <a:srgbClr val="00B0F0"/>
                </a:solidFill>
              </a:rPr>
              <a:t>El Siglo de Oro</a:t>
            </a:r>
          </a:p>
          <a:p>
            <a:r>
              <a:rPr lang="es-419" dirty="0">
                <a:solidFill>
                  <a:srgbClr val="00B0F0"/>
                </a:solidFill>
              </a:rPr>
              <a:t>El Barroco</a:t>
            </a:r>
          </a:p>
        </p:txBody>
      </p:sp>
      <p:pic>
        <p:nvPicPr>
          <p:cNvPr id="8" name="Picture 1">
            <a:extLst>
              <a:ext uri="{FF2B5EF4-FFF2-40B4-BE49-F238E27FC236}">
                <a16:creationId xmlns:a16="http://schemas.microsoft.com/office/drawing/2014/main" id="{B71C66EE-ABE8-4281-91A5-EAC6DB04763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9386" y="0"/>
            <a:ext cx="867322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7688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CA6DA64-E742-4644-9A3C-DEF39786DCFD}"/>
              </a:ext>
            </a:extLst>
          </p:cNvPr>
          <p:cNvSpPr/>
          <p:nvPr/>
        </p:nvSpPr>
        <p:spPr>
          <a:xfrm>
            <a:off x="0" y="1645920"/>
            <a:ext cx="12192000" cy="521208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4" name="Rectangle 2">
            <a:extLst>
              <a:ext uri="{FF2B5EF4-FFF2-40B4-BE49-F238E27FC236}">
                <a16:creationId xmlns:a16="http://schemas.microsoft.com/office/drawing/2014/main" id="{73EC7B9F-CACB-40B3-BEAD-9E564F02F977}"/>
              </a:ext>
            </a:extLst>
          </p:cNvPr>
          <p:cNvSpPr txBox="1">
            <a:spLocks noChangeArrowheads="1"/>
          </p:cNvSpPr>
          <p:nvPr/>
        </p:nvSpPr>
        <p:spPr>
          <a:xfrm>
            <a:off x="0" y="-214312"/>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s-ES" altLang="en-US" sz="2800" dirty="0">
                <a:solidFill>
                  <a:srgbClr val="00B0F0"/>
                </a:solidFill>
              </a:rPr>
              <a:t>El ingenioso hidalgo don Quijote de la Mancha</a:t>
            </a:r>
            <a:br>
              <a:rPr lang="es-ES" altLang="en-US" sz="2800" dirty="0">
                <a:solidFill>
                  <a:srgbClr val="00B0F0"/>
                </a:solidFill>
              </a:rPr>
            </a:br>
            <a:r>
              <a:rPr lang="es-ES" altLang="en-US" sz="2000" dirty="0">
                <a:solidFill>
                  <a:srgbClr val="00B0F0"/>
                </a:solidFill>
              </a:rPr>
              <a:t>Miguel de Cervantes</a:t>
            </a:r>
            <a:r>
              <a:rPr lang="en-US" altLang="en-US" sz="2000" dirty="0">
                <a:solidFill>
                  <a:srgbClr val="00B0F0"/>
                </a:solidFill>
              </a:rPr>
              <a:t> </a:t>
            </a:r>
          </a:p>
        </p:txBody>
      </p:sp>
      <p:sp>
        <p:nvSpPr>
          <p:cNvPr id="5" name="Title 1">
            <a:extLst>
              <a:ext uri="{FF2B5EF4-FFF2-40B4-BE49-F238E27FC236}">
                <a16:creationId xmlns:a16="http://schemas.microsoft.com/office/drawing/2014/main" id="{E58580A1-C1D6-4A93-BC00-CAFB1AF58892}"/>
              </a:ext>
            </a:extLst>
          </p:cNvPr>
          <p:cNvSpPr txBox="1">
            <a:spLocks/>
          </p:cNvSpPr>
          <p:nvPr/>
        </p:nvSpPr>
        <p:spPr>
          <a:xfrm>
            <a:off x="9020683" y="-350572"/>
            <a:ext cx="4343400" cy="1748366"/>
          </a:xfrm>
          <a:prstGeom prst="rect">
            <a:avLst/>
          </a:prstGeom>
        </p:spPr>
        <p:txBody>
          <a:bodyPr anchor="b">
            <a:normAutofit fontScale="97500"/>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s-419" sz="1400" b="1" u="sng" dirty="0">
                <a:solidFill>
                  <a:srgbClr val="00B0F0"/>
                </a:solidFill>
              </a:rPr>
              <a:t>La imaginación y la creación literaria</a:t>
            </a:r>
          </a:p>
          <a:p>
            <a:pPr marL="285750" indent="-285750">
              <a:buFont typeface="Arial" panose="020B0604020202020204" pitchFamily="34" charset="0"/>
              <a:buChar char="•"/>
              <a:defRPr/>
            </a:pPr>
            <a:r>
              <a:rPr lang="es-419" sz="1400" b="1" dirty="0">
                <a:solidFill>
                  <a:srgbClr val="00B0F0"/>
                </a:solidFill>
              </a:rPr>
              <a:t>La literatura autoconsciente</a:t>
            </a:r>
          </a:p>
          <a:p>
            <a:pPr marL="285750" indent="-285750">
              <a:buFont typeface="Arial" panose="020B0604020202020204" pitchFamily="34" charset="0"/>
              <a:buChar char="•"/>
              <a:defRPr/>
            </a:pPr>
            <a:r>
              <a:rPr lang="es-419" sz="1400" b="1" dirty="0">
                <a:solidFill>
                  <a:srgbClr val="00B0F0"/>
                </a:solidFill>
              </a:rPr>
              <a:t>La dualidad del ser</a:t>
            </a:r>
          </a:p>
          <a:p>
            <a:pPr marL="285750" indent="-285750">
              <a:buFont typeface="Arial" panose="020B0604020202020204" pitchFamily="34" charset="0"/>
              <a:buChar char="•"/>
              <a:defRPr/>
            </a:pPr>
            <a:r>
              <a:rPr lang="es-419" sz="1400" b="1" dirty="0">
                <a:solidFill>
                  <a:srgbClr val="00B0F0"/>
                </a:solidFill>
              </a:rPr>
              <a:t>La construcción de la realidad</a:t>
            </a:r>
          </a:p>
          <a:p>
            <a:pPr marL="285750" indent="-285750">
              <a:buFont typeface="Arial" panose="020B0604020202020204" pitchFamily="34" charset="0"/>
              <a:buChar char="•"/>
              <a:defRPr/>
            </a:pPr>
            <a:r>
              <a:rPr lang="es-419" sz="1400" b="1" dirty="0">
                <a:solidFill>
                  <a:srgbClr val="00B0F0"/>
                </a:solidFill>
              </a:rPr>
              <a:t>El proceso creativo</a:t>
            </a:r>
          </a:p>
          <a:p>
            <a:pPr marL="285750" indent="-285750">
              <a:buFont typeface="Arial" panose="020B0604020202020204" pitchFamily="34" charset="0"/>
              <a:buChar char="•"/>
              <a:defRPr/>
            </a:pPr>
            <a:r>
              <a:rPr lang="es-419" sz="1400" b="1" dirty="0">
                <a:solidFill>
                  <a:srgbClr val="00B0F0"/>
                </a:solidFill>
              </a:rPr>
              <a:t>El texto y sus contextos</a:t>
            </a:r>
          </a:p>
        </p:txBody>
      </p:sp>
      <p:sp>
        <p:nvSpPr>
          <p:cNvPr id="6" name="TextBox 5">
            <a:extLst>
              <a:ext uri="{FF2B5EF4-FFF2-40B4-BE49-F238E27FC236}">
                <a16:creationId xmlns:a16="http://schemas.microsoft.com/office/drawing/2014/main" id="{E6BB0697-4F26-4EF4-AC2C-0BB6AD04F407}"/>
              </a:ext>
            </a:extLst>
          </p:cNvPr>
          <p:cNvSpPr txBox="1"/>
          <p:nvPr/>
        </p:nvSpPr>
        <p:spPr>
          <a:xfrm>
            <a:off x="18850" y="6211669"/>
            <a:ext cx="1691489" cy="646331"/>
          </a:xfrm>
          <a:prstGeom prst="rect">
            <a:avLst/>
          </a:prstGeom>
          <a:solidFill>
            <a:schemeClr val="tx1"/>
          </a:solidFill>
        </p:spPr>
        <p:txBody>
          <a:bodyPr wrap="none" rtlCol="0">
            <a:spAutoFit/>
          </a:bodyPr>
          <a:lstStyle/>
          <a:p>
            <a:r>
              <a:rPr lang="es-419" dirty="0">
                <a:solidFill>
                  <a:srgbClr val="00B0F0"/>
                </a:solidFill>
              </a:rPr>
              <a:t>El Siglo de Oro</a:t>
            </a:r>
          </a:p>
          <a:p>
            <a:r>
              <a:rPr lang="es-419" dirty="0">
                <a:solidFill>
                  <a:srgbClr val="00B0F0"/>
                </a:solidFill>
              </a:rPr>
              <a:t>El Barroco</a:t>
            </a:r>
          </a:p>
        </p:txBody>
      </p:sp>
      <p:sp>
        <p:nvSpPr>
          <p:cNvPr id="7" name="TextBox 1">
            <a:extLst>
              <a:ext uri="{FF2B5EF4-FFF2-40B4-BE49-F238E27FC236}">
                <a16:creationId xmlns:a16="http://schemas.microsoft.com/office/drawing/2014/main" id="{0C9A0AC1-2A40-4DB2-A074-785F648607AF}"/>
              </a:ext>
            </a:extLst>
          </p:cNvPr>
          <p:cNvSpPr txBox="1">
            <a:spLocks noChangeArrowheads="1"/>
          </p:cNvSpPr>
          <p:nvPr/>
        </p:nvSpPr>
        <p:spPr bwMode="auto">
          <a:xfrm>
            <a:off x="864595" y="1866900"/>
            <a:ext cx="10610850"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spcBef>
                <a:spcPct val="0"/>
              </a:spcBef>
              <a:buClrTx/>
              <a:buFontTx/>
              <a:buNone/>
            </a:pPr>
            <a:r>
              <a:rPr lang="es-419" altLang="en-US" sz="1800" u="sng" dirty="0">
                <a:solidFill>
                  <a:schemeClr val="accent4">
                    <a:lumMod val="20000"/>
                    <a:lumOff val="80000"/>
                  </a:schemeClr>
                </a:solidFill>
              </a:rPr>
              <a:t>Capítulo II</a:t>
            </a:r>
          </a:p>
          <a:p>
            <a:pPr>
              <a:spcBef>
                <a:spcPct val="0"/>
              </a:spcBef>
              <a:buClrTx/>
              <a:buFontTx/>
              <a:buNone/>
            </a:pPr>
            <a:endParaRPr lang="es-419" altLang="en-US" sz="1800" dirty="0">
              <a:solidFill>
                <a:schemeClr val="accent4">
                  <a:lumMod val="20000"/>
                  <a:lumOff val="80000"/>
                </a:schemeClr>
              </a:solidFill>
            </a:endParaRPr>
          </a:p>
          <a:p>
            <a:pPr>
              <a:spcBef>
                <a:spcPct val="0"/>
              </a:spcBef>
              <a:buClrTx/>
              <a:buFontTx/>
              <a:buNone/>
            </a:pPr>
            <a:r>
              <a:rPr lang="es-419" altLang="en-US" sz="1800" dirty="0">
                <a:solidFill>
                  <a:schemeClr val="accent4">
                    <a:lumMod val="20000"/>
                    <a:lumOff val="80000"/>
                  </a:schemeClr>
                </a:solidFill>
              </a:rPr>
              <a:t>1. ¿Cuáles son los propósitos de don Quijote en su papel como caballero andante?</a:t>
            </a:r>
          </a:p>
          <a:p>
            <a:pPr>
              <a:spcBef>
                <a:spcPct val="0"/>
              </a:spcBef>
              <a:buClrTx/>
              <a:buFontTx/>
              <a:buNone/>
            </a:pPr>
            <a:endParaRPr lang="es-419" altLang="en-US" sz="1800" dirty="0">
              <a:solidFill>
                <a:schemeClr val="accent4">
                  <a:lumMod val="20000"/>
                  <a:lumOff val="80000"/>
                </a:schemeClr>
              </a:solidFill>
            </a:endParaRPr>
          </a:p>
          <a:p>
            <a:pPr>
              <a:spcBef>
                <a:spcPct val="0"/>
              </a:spcBef>
              <a:buClrTx/>
              <a:buFontTx/>
              <a:buNone/>
            </a:pPr>
            <a:r>
              <a:rPr lang="es-419" altLang="en-US" sz="1800" dirty="0">
                <a:solidFill>
                  <a:schemeClr val="accent4">
                    <a:lumMod val="20000"/>
                    <a:lumOff val="80000"/>
                  </a:schemeClr>
                </a:solidFill>
              </a:rPr>
              <a:t>2. ¿Qué vio don Quijote que confundió con un castillo? ¿El ventero? ¿Las mujeres? </a:t>
            </a:r>
          </a:p>
          <a:p>
            <a:pPr>
              <a:spcBef>
                <a:spcPct val="0"/>
              </a:spcBef>
              <a:buClrTx/>
              <a:buFontTx/>
              <a:buNone/>
            </a:pPr>
            <a:endParaRPr lang="es-419" altLang="en-US" sz="1800" dirty="0">
              <a:solidFill>
                <a:schemeClr val="accent4">
                  <a:lumMod val="20000"/>
                  <a:lumOff val="80000"/>
                </a:schemeClr>
              </a:solidFill>
            </a:endParaRPr>
          </a:p>
          <a:p>
            <a:pPr>
              <a:spcBef>
                <a:spcPct val="0"/>
              </a:spcBef>
              <a:buClrTx/>
              <a:buFontTx/>
              <a:buNone/>
            </a:pPr>
            <a:r>
              <a:rPr lang="es-419" altLang="en-US" sz="1800" dirty="0">
                <a:solidFill>
                  <a:schemeClr val="accent4">
                    <a:lumMod val="20000"/>
                    <a:lumOff val="80000"/>
                  </a:schemeClr>
                </a:solidFill>
              </a:rPr>
              <a:t>3. ¿Qué implica el hecho de que don Quijote, al andar por los campos, va escribiendo la novela de su propia vida? </a:t>
            </a:r>
          </a:p>
          <a:p>
            <a:pPr>
              <a:spcBef>
                <a:spcPct val="0"/>
              </a:spcBef>
              <a:buClrTx/>
              <a:buFontTx/>
              <a:buNone/>
            </a:pPr>
            <a:endParaRPr lang="es-419" altLang="en-US" sz="1800" dirty="0">
              <a:solidFill>
                <a:schemeClr val="accent4">
                  <a:lumMod val="20000"/>
                  <a:lumOff val="80000"/>
                </a:schemeClr>
              </a:solidFill>
            </a:endParaRPr>
          </a:p>
          <a:p>
            <a:pPr>
              <a:spcBef>
                <a:spcPct val="0"/>
              </a:spcBef>
              <a:buClrTx/>
              <a:buFontTx/>
              <a:buNone/>
            </a:pPr>
            <a:r>
              <a:rPr lang="es-419" altLang="en-US" sz="1800" dirty="0">
                <a:solidFill>
                  <a:schemeClr val="accent4">
                    <a:lumMod val="20000"/>
                    <a:lumOff val="80000"/>
                  </a:schemeClr>
                </a:solidFill>
              </a:rPr>
              <a:t>4. ¿Qué podría indicar que las mujeres se ríen de don Quijote al principio, pero luego le atienden con cariño, </a:t>
            </a:r>
            <a:r>
              <a:rPr lang="es-419" altLang="en-US" sz="1800" dirty="0" err="1">
                <a:solidFill>
                  <a:schemeClr val="accent4">
                    <a:lumMod val="20000"/>
                    <a:lumOff val="80000"/>
                  </a:schemeClr>
                </a:solidFill>
              </a:rPr>
              <a:t>ofreciendole</a:t>
            </a:r>
            <a:r>
              <a:rPr lang="es-419" altLang="en-US" sz="1800" dirty="0">
                <a:solidFill>
                  <a:schemeClr val="accent4">
                    <a:lumMod val="20000"/>
                    <a:lumOff val="80000"/>
                  </a:schemeClr>
                </a:solidFill>
              </a:rPr>
              <a:t> de comer? </a:t>
            </a:r>
          </a:p>
          <a:p>
            <a:pPr>
              <a:spcBef>
                <a:spcPct val="0"/>
              </a:spcBef>
              <a:buClrTx/>
              <a:buFontTx/>
              <a:buNone/>
            </a:pPr>
            <a:endParaRPr lang="es-419" altLang="en-US" sz="1800" dirty="0">
              <a:solidFill>
                <a:schemeClr val="accent4">
                  <a:lumMod val="20000"/>
                  <a:lumOff val="80000"/>
                </a:schemeClr>
              </a:solidFill>
            </a:endParaRPr>
          </a:p>
          <a:p>
            <a:pPr>
              <a:spcBef>
                <a:spcPct val="0"/>
              </a:spcBef>
              <a:buClrTx/>
              <a:buFontTx/>
              <a:buNone/>
            </a:pPr>
            <a:r>
              <a:rPr lang="es-419" altLang="en-US" sz="1800" dirty="0">
                <a:solidFill>
                  <a:schemeClr val="accent4">
                    <a:lumMod val="20000"/>
                    <a:lumOff val="80000"/>
                  </a:schemeClr>
                </a:solidFill>
              </a:rPr>
              <a:t>5. ¿Qué pasa durante la cena que es humorístico?</a:t>
            </a:r>
          </a:p>
        </p:txBody>
      </p:sp>
    </p:spTree>
    <p:extLst>
      <p:ext uri="{BB962C8B-B14F-4D97-AF65-F5344CB8AC3E}">
        <p14:creationId xmlns:p14="http://schemas.microsoft.com/office/powerpoint/2010/main" val="7996459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3E5E4E0-7FD7-4E58-A0FC-5EB3442A99B7}"/>
              </a:ext>
            </a:extLst>
          </p:cNvPr>
          <p:cNvSpPr/>
          <p:nvPr/>
        </p:nvSpPr>
        <p:spPr>
          <a:xfrm>
            <a:off x="0" y="1645920"/>
            <a:ext cx="12192000" cy="521208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4" name="Rectangle 2">
            <a:extLst>
              <a:ext uri="{FF2B5EF4-FFF2-40B4-BE49-F238E27FC236}">
                <a16:creationId xmlns:a16="http://schemas.microsoft.com/office/drawing/2014/main" id="{73EC7B9F-CACB-40B3-BEAD-9E564F02F977}"/>
              </a:ext>
            </a:extLst>
          </p:cNvPr>
          <p:cNvSpPr txBox="1">
            <a:spLocks noChangeArrowheads="1"/>
          </p:cNvSpPr>
          <p:nvPr/>
        </p:nvSpPr>
        <p:spPr>
          <a:xfrm>
            <a:off x="0" y="-214312"/>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s-ES" altLang="en-US" sz="2800" dirty="0">
                <a:solidFill>
                  <a:srgbClr val="00B0F0"/>
                </a:solidFill>
              </a:rPr>
              <a:t>El ingenioso hidalgo don Quijote de la Mancha</a:t>
            </a:r>
            <a:br>
              <a:rPr lang="es-ES" altLang="en-US" sz="2800" dirty="0">
                <a:solidFill>
                  <a:srgbClr val="00B0F0"/>
                </a:solidFill>
              </a:rPr>
            </a:br>
            <a:r>
              <a:rPr lang="es-ES" altLang="en-US" sz="2000" dirty="0">
                <a:solidFill>
                  <a:srgbClr val="00B0F0"/>
                </a:solidFill>
              </a:rPr>
              <a:t>Miguel de Cervantes</a:t>
            </a:r>
            <a:r>
              <a:rPr lang="en-US" altLang="en-US" sz="2000" dirty="0">
                <a:solidFill>
                  <a:srgbClr val="00B0F0"/>
                </a:solidFill>
              </a:rPr>
              <a:t> </a:t>
            </a:r>
          </a:p>
        </p:txBody>
      </p:sp>
      <p:sp>
        <p:nvSpPr>
          <p:cNvPr id="5" name="Title 1">
            <a:extLst>
              <a:ext uri="{FF2B5EF4-FFF2-40B4-BE49-F238E27FC236}">
                <a16:creationId xmlns:a16="http://schemas.microsoft.com/office/drawing/2014/main" id="{E58580A1-C1D6-4A93-BC00-CAFB1AF58892}"/>
              </a:ext>
            </a:extLst>
          </p:cNvPr>
          <p:cNvSpPr txBox="1">
            <a:spLocks/>
          </p:cNvSpPr>
          <p:nvPr/>
        </p:nvSpPr>
        <p:spPr>
          <a:xfrm>
            <a:off x="8866455" y="-214312"/>
            <a:ext cx="4343400" cy="1748366"/>
          </a:xfrm>
          <a:prstGeom prst="rect">
            <a:avLst/>
          </a:prstGeom>
        </p:spPr>
        <p:txBody>
          <a:bodyPr anchor="b">
            <a:normAutofit fontScale="97500"/>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s-419" sz="1400" b="1" u="sng" dirty="0">
                <a:solidFill>
                  <a:srgbClr val="00B0F0"/>
                </a:solidFill>
              </a:rPr>
              <a:t>La imaginación y la creación literaria</a:t>
            </a:r>
          </a:p>
          <a:p>
            <a:pPr marL="285750" indent="-285750">
              <a:buFont typeface="Arial" panose="020B0604020202020204" pitchFamily="34" charset="0"/>
              <a:buChar char="•"/>
              <a:defRPr/>
            </a:pPr>
            <a:r>
              <a:rPr lang="es-419" sz="1400" b="1" dirty="0">
                <a:solidFill>
                  <a:srgbClr val="00B0F0"/>
                </a:solidFill>
              </a:rPr>
              <a:t>La literatura autoconsciente</a:t>
            </a:r>
          </a:p>
          <a:p>
            <a:pPr marL="285750" indent="-285750">
              <a:buFont typeface="Arial" panose="020B0604020202020204" pitchFamily="34" charset="0"/>
              <a:buChar char="•"/>
              <a:defRPr/>
            </a:pPr>
            <a:r>
              <a:rPr lang="es-419" sz="1400" b="1" dirty="0">
                <a:solidFill>
                  <a:srgbClr val="00B0F0"/>
                </a:solidFill>
              </a:rPr>
              <a:t>La dualidad del ser</a:t>
            </a:r>
          </a:p>
          <a:p>
            <a:pPr marL="285750" indent="-285750">
              <a:buFont typeface="Arial" panose="020B0604020202020204" pitchFamily="34" charset="0"/>
              <a:buChar char="•"/>
              <a:defRPr/>
            </a:pPr>
            <a:r>
              <a:rPr lang="es-419" sz="1400" b="1" dirty="0">
                <a:solidFill>
                  <a:srgbClr val="00B0F0"/>
                </a:solidFill>
              </a:rPr>
              <a:t>La construcción de la realidad</a:t>
            </a:r>
          </a:p>
          <a:p>
            <a:pPr marL="285750" indent="-285750">
              <a:buFont typeface="Arial" panose="020B0604020202020204" pitchFamily="34" charset="0"/>
              <a:buChar char="•"/>
              <a:defRPr/>
            </a:pPr>
            <a:r>
              <a:rPr lang="es-419" sz="1400" b="1" dirty="0">
                <a:solidFill>
                  <a:srgbClr val="00B0F0"/>
                </a:solidFill>
              </a:rPr>
              <a:t>El proceso creativo</a:t>
            </a:r>
          </a:p>
          <a:p>
            <a:pPr marL="285750" indent="-285750">
              <a:buFont typeface="Arial" panose="020B0604020202020204" pitchFamily="34" charset="0"/>
              <a:buChar char="•"/>
              <a:defRPr/>
            </a:pPr>
            <a:r>
              <a:rPr lang="es-419" sz="1400" b="1" dirty="0">
                <a:solidFill>
                  <a:srgbClr val="00B0F0"/>
                </a:solidFill>
              </a:rPr>
              <a:t>El texto y sus contextos</a:t>
            </a:r>
          </a:p>
        </p:txBody>
      </p:sp>
      <p:sp>
        <p:nvSpPr>
          <p:cNvPr id="6" name="TextBox 5">
            <a:extLst>
              <a:ext uri="{FF2B5EF4-FFF2-40B4-BE49-F238E27FC236}">
                <a16:creationId xmlns:a16="http://schemas.microsoft.com/office/drawing/2014/main" id="{E6BB0697-4F26-4EF4-AC2C-0BB6AD04F407}"/>
              </a:ext>
            </a:extLst>
          </p:cNvPr>
          <p:cNvSpPr txBox="1"/>
          <p:nvPr/>
        </p:nvSpPr>
        <p:spPr>
          <a:xfrm>
            <a:off x="0" y="6211669"/>
            <a:ext cx="1691489" cy="646331"/>
          </a:xfrm>
          <a:prstGeom prst="rect">
            <a:avLst/>
          </a:prstGeom>
          <a:solidFill>
            <a:schemeClr val="tx1"/>
          </a:solidFill>
        </p:spPr>
        <p:txBody>
          <a:bodyPr wrap="none" rtlCol="0">
            <a:spAutoFit/>
          </a:bodyPr>
          <a:lstStyle/>
          <a:p>
            <a:r>
              <a:rPr lang="es-419" dirty="0">
                <a:solidFill>
                  <a:srgbClr val="00B0F0"/>
                </a:solidFill>
              </a:rPr>
              <a:t>El Siglo de Oro</a:t>
            </a:r>
          </a:p>
          <a:p>
            <a:r>
              <a:rPr lang="es-419" dirty="0">
                <a:solidFill>
                  <a:srgbClr val="00B0F0"/>
                </a:solidFill>
              </a:rPr>
              <a:t>El Barroco</a:t>
            </a:r>
          </a:p>
        </p:txBody>
      </p:sp>
      <p:sp>
        <p:nvSpPr>
          <p:cNvPr id="7" name="TextBox 1">
            <a:extLst>
              <a:ext uri="{FF2B5EF4-FFF2-40B4-BE49-F238E27FC236}">
                <a16:creationId xmlns:a16="http://schemas.microsoft.com/office/drawing/2014/main" id="{94ACCC5F-4E9A-464D-ABAF-F56FBD49E432}"/>
              </a:ext>
            </a:extLst>
          </p:cNvPr>
          <p:cNvSpPr txBox="1">
            <a:spLocks noChangeArrowheads="1"/>
          </p:cNvSpPr>
          <p:nvPr/>
        </p:nvSpPr>
        <p:spPr bwMode="auto">
          <a:xfrm>
            <a:off x="2543175" y="2105025"/>
            <a:ext cx="6323280"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spcBef>
                <a:spcPct val="0"/>
              </a:spcBef>
              <a:buClrTx/>
              <a:buFontTx/>
              <a:buNone/>
            </a:pPr>
            <a:r>
              <a:rPr lang="es-419" altLang="en-US" b="1" u="sng" dirty="0">
                <a:solidFill>
                  <a:schemeClr val="accent4">
                    <a:lumMod val="20000"/>
                    <a:lumOff val="80000"/>
                  </a:schemeClr>
                </a:solidFill>
              </a:rPr>
              <a:t>Capítulo III</a:t>
            </a:r>
          </a:p>
          <a:p>
            <a:pPr>
              <a:spcBef>
                <a:spcPct val="0"/>
              </a:spcBef>
              <a:buClrTx/>
              <a:buFontTx/>
              <a:buNone/>
            </a:pPr>
            <a:endParaRPr lang="es-419" altLang="en-US" sz="1000" dirty="0">
              <a:solidFill>
                <a:schemeClr val="accent4">
                  <a:lumMod val="20000"/>
                  <a:lumOff val="80000"/>
                </a:schemeClr>
              </a:solidFill>
            </a:endParaRPr>
          </a:p>
          <a:p>
            <a:pPr>
              <a:spcBef>
                <a:spcPct val="0"/>
              </a:spcBef>
              <a:buClrTx/>
              <a:buFontTx/>
              <a:buNone/>
            </a:pPr>
            <a:r>
              <a:rPr lang="es-419" altLang="en-US" sz="2800" u="sng" dirty="0">
                <a:solidFill>
                  <a:schemeClr val="accent4">
                    <a:lumMod val="20000"/>
                    <a:lumOff val="80000"/>
                  </a:schemeClr>
                </a:solidFill>
              </a:rPr>
              <a:t>Don Quijote</a:t>
            </a:r>
            <a:r>
              <a:rPr lang="es-419" altLang="en-US" sz="2800" dirty="0">
                <a:solidFill>
                  <a:schemeClr val="accent4">
                    <a:lumMod val="20000"/>
                    <a:lumOff val="80000"/>
                  </a:schemeClr>
                </a:solidFill>
              </a:rPr>
              <a:t>		</a:t>
            </a:r>
            <a:r>
              <a:rPr lang="es-419" altLang="en-US" sz="2800" u="sng" dirty="0">
                <a:solidFill>
                  <a:schemeClr val="accent4">
                    <a:lumMod val="20000"/>
                    <a:lumOff val="80000"/>
                  </a:schemeClr>
                </a:solidFill>
              </a:rPr>
              <a:t>La realidad</a:t>
            </a:r>
          </a:p>
          <a:p>
            <a:pPr>
              <a:spcBef>
                <a:spcPct val="0"/>
              </a:spcBef>
              <a:buClrTx/>
              <a:buNone/>
            </a:pPr>
            <a:r>
              <a:rPr lang="es-419" altLang="en-US" sz="2800" dirty="0">
                <a:solidFill>
                  <a:schemeClr val="accent4">
                    <a:lumMod val="20000"/>
                    <a:lumOff val="80000"/>
                  </a:schemeClr>
                </a:solidFill>
              </a:rPr>
              <a:t>- El castillo			- La venta</a:t>
            </a:r>
          </a:p>
          <a:p>
            <a:pPr>
              <a:spcBef>
                <a:spcPct val="0"/>
              </a:spcBef>
              <a:buClrTx/>
              <a:buNone/>
            </a:pPr>
            <a:r>
              <a:rPr lang="es-419" altLang="en-US" sz="2800" dirty="0">
                <a:solidFill>
                  <a:schemeClr val="accent4">
                    <a:lumMod val="20000"/>
                    <a:lumOff val="80000"/>
                  </a:schemeClr>
                </a:solidFill>
              </a:rPr>
              <a:t>- 				-</a:t>
            </a:r>
          </a:p>
          <a:p>
            <a:pPr>
              <a:spcBef>
                <a:spcPct val="0"/>
              </a:spcBef>
              <a:buClrTx/>
              <a:buNone/>
            </a:pPr>
            <a:r>
              <a:rPr lang="es-419" altLang="en-US" sz="2800" dirty="0">
                <a:solidFill>
                  <a:schemeClr val="accent4">
                    <a:lumMod val="20000"/>
                    <a:lumOff val="80000"/>
                  </a:schemeClr>
                </a:solidFill>
              </a:rPr>
              <a:t>-				-</a:t>
            </a:r>
          </a:p>
          <a:p>
            <a:pPr>
              <a:spcBef>
                <a:spcPct val="0"/>
              </a:spcBef>
              <a:buClrTx/>
              <a:buNone/>
            </a:pPr>
            <a:endParaRPr lang="es-419" altLang="en-US" dirty="0"/>
          </a:p>
          <a:p>
            <a:pPr>
              <a:spcBef>
                <a:spcPct val="0"/>
              </a:spcBef>
              <a:buClrTx/>
              <a:buFontTx/>
              <a:buNone/>
            </a:pPr>
            <a:endParaRPr lang="en-US" altLang="en-US" sz="1800" dirty="0"/>
          </a:p>
        </p:txBody>
      </p:sp>
    </p:spTree>
    <p:extLst>
      <p:ext uri="{BB962C8B-B14F-4D97-AF65-F5344CB8AC3E}">
        <p14:creationId xmlns:p14="http://schemas.microsoft.com/office/powerpoint/2010/main" val="17640622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6345B1-73F6-49FB-AF52-8C916A010E5C}"/>
              </a:ext>
            </a:extLst>
          </p:cNvPr>
          <p:cNvSpPr/>
          <p:nvPr/>
        </p:nvSpPr>
        <p:spPr>
          <a:xfrm>
            <a:off x="0" y="1645920"/>
            <a:ext cx="12192000" cy="521208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6" name="TextBox 5">
            <a:extLst>
              <a:ext uri="{FF2B5EF4-FFF2-40B4-BE49-F238E27FC236}">
                <a16:creationId xmlns:a16="http://schemas.microsoft.com/office/drawing/2014/main" id="{E6BB0697-4F26-4EF4-AC2C-0BB6AD04F407}"/>
              </a:ext>
            </a:extLst>
          </p:cNvPr>
          <p:cNvSpPr txBox="1"/>
          <p:nvPr/>
        </p:nvSpPr>
        <p:spPr>
          <a:xfrm>
            <a:off x="0" y="6211669"/>
            <a:ext cx="1691489" cy="646331"/>
          </a:xfrm>
          <a:prstGeom prst="rect">
            <a:avLst/>
          </a:prstGeom>
          <a:solidFill>
            <a:schemeClr val="tx1"/>
          </a:solidFill>
        </p:spPr>
        <p:txBody>
          <a:bodyPr wrap="none" rtlCol="0">
            <a:spAutoFit/>
          </a:bodyPr>
          <a:lstStyle/>
          <a:p>
            <a:r>
              <a:rPr lang="es-419" dirty="0">
                <a:solidFill>
                  <a:srgbClr val="00B0F0"/>
                </a:solidFill>
              </a:rPr>
              <a:t>El Siglo de Oro</a:t>
            </a:r>
          </a:p>
          <a:p>
            <a:r>
              <a:rPr lang="es-419" dirty="0">
                <a:solidFill>
                  <a:srgbClr val="00B0F0"/>
                </a:solidFill>
              </a:rPr>
              <a:t>El Barroco</a:t>
            </a:r>
          </a:p>
        </p:txBody>
      </p:sp>
      <p:pic>
        <p:nvPicPr>
          <p:cNvPr id="7" name="Picture 1">
            <a:extLst>
              <a:ext uri="{FF2B5EF4-FFF2-40B4-BE49-F238E27FC236}">
                <a16:creationId xmlns:a16="http://schemas.microsoft.com/office/drawing/2014/main" id="{9620F3CB-C90B-439A-9BA1-91F9AECE4CE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18287" y="0"/>
            <a:ext cx="55554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a:extLst>
              <a:ext uri="{FF2B5EF4-FFF2-40B4-BE49-F238E27FC236}">
                <a16:creationId xmlns:a16="http://schemas.microsoft.com/office/drawing/2014/main" id="{1CCCCB69-BAA6-498F-8803-D6C7E6FE6F5F}"/>
              </a:ext>
            </a:extLst>
          </p:cNvPr>
          <p:cNvSpPr txBox="1">
            <a:spLocks noChangeArrowheads="1"/>
          </p:cNvSpPr>
          <p:nvPr/>
        </p:nvSpPr>
        <p:spPr>
          <a:xfrm>
            <a:off x="0" y="54505"/>
            <a:ext cx="3170049" cy="1000126"/>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s-ES" altLang="en-US" sz="2400" dirty="0">
                <a:solidFill>
                  <a:srgbClr val="00B0F0"/>
                </a:solidFill>
              </a:rPr>
              <a:t>El ingenioso hidalgo don Quijote de la Mancha</a:t>
            </a:r>
            <a:br>
              <a:rPr lang="es-ES" altLang="en-US" sz="2800" dirty="0">
                <a:solidFill>
                  <a:srgbClr val="00B0F0"/>
                </a:solidFill>
              </a:rPr>
            </a:br>
            <a:r>
              <a:rPr lang="es-ES" altLang="en-US" sz="1600" dirty="0">
                <a:solidFill>
                  <a:srgbClr val="00B0F0"/>
                </a:solidFill>
              </a:rPr>
              <a:t>Miguel de Cervantes</a:t>
            </a:r>
            <a:r>
              <a:rPr lang="en-US" altLang="en-US" sz="1600" dirty="0">
                <a:solidFill>
                  <a:srgbClr val="00B0F0"/>
                </a:solidFill>
              </a:rPr>
              <a:t> </a:t>
            </a:r>
          </a:p>
        </p:txBody>
      </p:sp>
      <p:sp>
        <p:nvSpPr>
          <p:cNvPr id="9" name="Title 1">
            <a:extLst>
              <a:ext uri="{FF2B5EF4-FFF2-40B4-BE49-F238E27FC236}">
                <a16:creationId xmlns:a16="http://schemas.microsoft.com/office/drawing/2014/main" id="{FCF0674D-4963-44BB-9118-46D7B4445CF2}"/>
              </a:ext>
            </a:extLst>
          </p:cNvPr>
          <p:cNvSpPr txBox="1">
            <a:spLocks/>
          </p:cNvSpPr>
          <p:nvPr/>
        </p:nvSpPr>
        <p:spPr>
          <a:xfrm>
            <a:off x="9119785" y="54505"/>
            <a:ext cx="3072215" cy="1562102"/>
          </a:xfrm>
          <a:prstGeom prst="rect">
            <a:avLst/>
          </a:prstGeom>
        </p:spPr>
        <p:txBody>
          <a:bodyPr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s-419" sz="1400" b="1" u="sng" dirty="0">
                <a:solidFill>
                  <a:srgbClr val="00B0F0"/>
                </a:solidFill>
              </a:rPr>
              <a:t>La imaginación y la creación literaria</a:t>
            </a:r>
          </a:p>
          <a:p>
            <a:pPr marL="285750" indent="-285750">
              <a:buFont typeface="Arial" panose="020B0604020202020204" pitchFamily="34" charset="0"/>
              <a:buChar char="•"/>
              <a:defRPr/>
            </a:pPr>
            <a:r>
              <a:rPr lang="es-419" sz="1400" b="1" dirty="0">
                <a:solidFill>
                  <a:srgbClr val="00B0F0"/>
                </a:solidFill>
              </a:rPr>
              <a:t>La literatura autoconsciente</a:t>
            </a:r>
          </a:p>
          <a:p>
            <a:pPr marL="285750" indent="-285750">
              <a:buFont typeface="Arial" panose="020B0604020202020204" pitchFamily="34" charset="0"/>
              <a:buChar char="•"/>
              <a:defRPr/>
            </a:pPr>
            <a:r>
              <a:rPr lang="es-419" sz="1400" b="1" dirty="0">
                <a:solidFill>
                  <a:srgbClr val="00B0F0"/>
                </a:solidFill>
              </a:rPr>
              <a:t>La dualidad del ser</a:t>
            </a:r>
          </a:p>
          <a:p>
            <a:pPr marL="285750" indent="-285750">
              <a:buFont typeface="Arial" panose="020B0604020202020204" pitchFamily="34" charset="0"/>
              <a:buChar char="•"/>
              <a:defRPr/>
            </a:pPr>
            <a:r>
              <a:rPr lang="es-419" sz="1400" b="1" dirty="0">
                <a:solidFill>
                  <a:srgbClr val="00B0F0"/>
                </a:solidFill>
              </a:rPr>
              <a:t>La construcción de la realidad</a:t>
            </a:r>
          </a:p>
          <a:p>
            <a:pPr marL="285750" indent="-285750">
              <a:buFont typeface="Arial" panose="020B0604020202020204" pitchFamily="34" charset="0"/>
              <a:buChar char="•"/>
              <a:defRPr/>
            </a:pPr>
            <a:r>
              <a:rPr lang="es-419" sz="1400" b="1" dirty="0">
                <a:solidFill>
                  <a:srgbClr val="00B0F0"/>
                </a:solidFill>
              </a:rPr>
              <a:t>El proceso creativo</a:t>
            </a:r>
          </a:p>
          <a:p>
            <a:pPr marL="285750" indent="-285750">
              <a:buFont typeface="Arial" panose="020B0604020202020204" pitchFamily="34" charset="0"/>
              <a:buChar char="•"/>
              <a:defRPr/>
            </a:pPr>
            <a:r>
              <a:rPr lang="es-419" sz="1400" b="1" dirty="0">
                <a:solidFill>
                  <a:srgbClr val="00B0F0"/>
                </a:solidFill>
              </a:rPr>
              <a:t>El texto y sus contextos</a:t>
            </a:r>
          </a:p>
        </p:txBody>
      </p:sp>
    </p:spTree>
    <p:extLst>
      <p:ext uri="{BB962C8B-B14F-4D97-AF65-F5344CB8AC3E}">
        <p14:creationId xmlns:p14="http://schemas.microsoft.com/office/powerpoint/2010/main" val="2016284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80482247-4800-4019-A0E7-B166BBF0C9D9}"/>
              </a:ext>
            </a:extLst>
          </p:cNvPr>
          <p:cNvGraphicFramePr/>
          <p:nvPr>
            <p:extLst>
              <p:ext uri="{D42A27DB-BD31-4B8C-83A1-F6EECF244321}">
                <p14:modId xmlns:p14="http://schemas.microsoft.com/office/powerpoint/2010/main" val="1950442287"/>
              </p:ext>
            </p:extLst>
          </p:nvPr>
        </p:nvGraphicFramePr>
        <p:xfrm>
          <a:off x="0" y="592668"/>
          <a:ext cx="12192000" cy="61163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a:extLst>
              <a:ext uri="{FF2B5EF4-FFF2-40B4-BE49-F238E27FC236}">
                <a16:creationId xmlns:a16="http://schemas.microsoft.com/office/drawing/2014/main" id="{E58580A1-C1D6-4A93-BC00-CAFB1AF58892}"/>
              </a:ext>
            </a:extLst>
          </p:cNvPr>
          <p:cNvSpPr txBox="1">
            <a:spLocks/>
          </p:cNvSpPr>
          <p:nvPr/>
        </p:nvSpPr>
        <p:spPr>
          <a:xfrm>
            <a:off x="8945605" y="-281515"/>
            <a:ext cx="4343400" cy="1748366"/>
          </a:xfrm>
          <a:prstGeom prst="rect">
            <a:avLst/>
          </a:prstGeom>
        </p:spPr>
        <p:txBody>
          <a:bodyPr anchor="b">
            <a:normAutofit fontScale="97500"/>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s-419" sz="1400" b="1" u="sng" dirty="0">
                <a:solidFill>
                  <a:srgbClr val="00B0F0"/>
                </a:solidFill>
              </a:rPr>
              <a:t>La imaginación y la creación literaria</a:t>
            </a:r>
          </a:p>
          <a:p>
            <a:pPr marL="285750" indent="-285750">
              <a:buFont typeface="Arial" panose="020B0604020202020204" pitchFamily="34" charset="0"/>
              <a:buChar char="•"/>
              <a:defRPr/>
            </a:pPr>
            <a:r>
              <a:rPr lang="es-419" sz="1400" b="1" dirty="0">
                <a:solidFill>
                  <a:srgbClr val="00B0F0"/>
                </a:solidFill>
              </a:rPr>
              <a:t>La literatura autoconsciente</a:t>
            </a:r>
          </a:p>
          <a:p>
            <a:pPr marL="285750" indent="-285750">
              <a:buFont typeface="Arial" panose="020B0604020202020204" pitchFamily="34" charset="0"/>
              <a:buChar char="•"/>
              <a:defRPr/>
            </a:pPr>
            <a:r>
              <a:rPr lang="es-419" sz="1400" b="1" dirty="0">
                <a:solidFill>
                  <a:srgbClr val="00B0F0"/>
                </a:solidFill>
              </a:rPr>
              <a:t>La dualidad del ser</a:t>
            </a:r>
          </a:p>
          <a:p>
            <a:pPr marL="285750" indent="-285750">
              <a:buFont typeface="Arial" panose="020B0604020202020204" pitchFamily="34" charset="0"/>
              <a:buChar char="•"/>
              <a:defRPr/>
            </a:pPr>
            <a:r>
              <a:rPr lang="es-419" sz="1400" b="1" dirty="0">
                <a:solidFill>
                  <a:srgbClr val="00B0F0"/>
                </a:solidFill>
              </a:rPr>
              <a:t>La construcción de la realidad</a:t>
            </a:r>
          </a:p>
          <a:p>
            <a:pPr marL="285750" indent="-285750">
              <a:buFont typeface="Arial" panose="020B0604020202020204" pitchFamily="34" charset="0"/>
              <a:buChar char="•"/>
              <a:defRPr/>
            </a:pPr>
            <a:r>
              <a:rPr lang="es-419" sz="1400" b="1" dirty="0">
                <a:solidFill>
                  <a:srgbClr val="00B0F0"/>
                </a:solidFill>
              </a:rPr>
              <a:t>El proceso creativo</a:t>
            </a:r>
          </a:p>
          <a:p>
            <a:pPr marL="285750" indent="-285750">
              <a:buFont typeface="Arial" panose="020B0604020202020204" pitchFamily="34" charset="0"/>
              <a:buChar char="•"/>
              <a:defRPr/>
            </a:pPr>
            <a:r>
              <a:rPr lang="es-419" sz="1400" b="1" dirty="0">
                <a:solidFill>
                  <a:srgbClr val="00B0F0"/>
                </a:solidFill>
              </a:rPr>
              <a:t>El texto y sus contextos</a:t>
            </a:r>
          </a:p>
        </p:txBody>
      </p:sp>
      <p:sp>
        <p:nvSpPr>
          <p:cNvPr id="6" name="TextBox 5">
            <a:extLst>
              <a:ext uri="{FF2B5EF4-FFF2-40B4-BE49-F238E27FC236}">
                <a16:creationId xmlns:a16="http://schemas.microsoft.com/office/drawing/2014/main" id="{E6BB0697-4F26-4EF4-AC2C-0BB6AD04F407}"/>
              </a:ext>
            </a:extLst>
          </p:cNvPr>
          <p:cNvSpPr txBox="1"/>
          <p:nvPr/>
        </p:nvSpPr>
        <p:spPr>
          <a:xfrm>
            <a:off x="10347959" y="1986896"/>
            <a:ext cx="1691489" cy="646331"/>
          </a:xfrm>
          <a:prstGeom prst="rect">
            <a:avLst/>
          </a:prstGeom>
          <a:noFill/>
        </p:spPr>
        <p:txBody>
          <a:bodyPr wrap="none" rtlCol="0">
            <a:spAutoFit/>
          </a:bodyPr>
          <a:lstStyle/>
          <a:p>
            <a:r>
              <a:rPr lang="es-419" dirty="0">
                <a:solidFill>
                  <a:srgbClr val="00B0F0"/>
                </a:solidFill>
              </a:rPr>
              <a:t>El Siglo de Oro</a:t>
            </a:r>
          </a:p>
          <a:p>
            <a:r>
              <a:rPr lang="es-419" dirty="0">
                <a:solidFill>
                  <a:srgbClr val="00B0F0"/>
                </a:solidFill>
              </a:rPr>
              <a:t>El Barroco</a:t>
            </a:r>
          </a:p>
        </p:txBody>
      </p:sp>
      <p:sp>
        <p:nvSpPr>
          <p:cNvPr id="8" name="Rectangle 2">
            <a:extLst>
              <a:ext uri="{FF2B5EF4-FFF2-40B4-BE49-F238E27FC236}">
                <a16:creationId xmlns:a16="http://schemas.microsoft.com/office/drawing/2014/main" id="{87B0C686-C10A-4980-BB48-8A1C7BEE73D8}"/>
              </a:ext>
            </a:extLst>
          </p:cNvPr>
          <p:cNvSpPr txBox="1">
            <a:spLocks noChangeArrowheads="1"/>
          </p:cNvSpPr>
          <p:nvPr/>
        </p:nvSpPr>
        <p:spPr>
          <a:xfrm>
            <a:off x="0" y="54505"/>
            <a:ext cx="2949159" cy="141234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s-ES" altLang="en-US" sz="2400" dirty="0">
                <a:solidFill>
                  <a:srgbClr val="00B0F0"/>
                </a:solidFill>
              </a:rPr>
              <a:t>El ingenioso hidalgo don Quijote de la Mancha</a:t>
            </a:r>
            <a:br>
              <a:rPr lang="es-ES" altLang="en-US" sz="2800" dirty="0">
                <a:solidFill>
                  <a:srgbClr val="00B0F0"/>
                </a:solidFill>
              </a:rPr>
            </a:br>
            <a:r>
              <a:rPr lang="es-ES" altLang="en-US" sz="1600" dirty="0">
                <a:solidFill>
                  <a:srgbClr val="00B0F0"/>
                </a:solidFill>
              </a:rPr>
              <a:t>Miguel de Cervantes</a:t>
            </a:r>
            <a:r>
              <a:rPr lang="en-US" altLang="en-US" sz="1600" dirty="0">
                <a:solidFill>
                  <a:srgbClr val="00B0F0"/>
                </a:solidFill>
              </a:rPr>
              <a:t> </a:t>
            </a:r>
          </a:p>
        </p:txBody>
      </p:sp>
    </p:spTree>
    <p:extLst>
      <p:ext uri="{BB962C8B-B14F-4D97-AF65-F5344CB8AC3E}">
        <p14:creationId xmlns:p14="http://schemas.microsoft.com/office/powerpoint/2010/main" val="25900851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8339D6F-83DF-4611-9F7B-B37CE6595C8E}"/>
              </a:ext>
            </a:extLst>
          </p:cNvPr>
          <p:cNvSpPr/>
          <p:nvPr/>
        </p:nvSpPr>
        <p:spPr>
          <a:xfrm>
            <a:off x="0" y="1645920"/>
            <a:ext cx="12192000" cy="521208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4" name="Rectangle 2">
            <a:extLst>
              <a:ext uri="{FF2B5EF4-FFF2-40B4-BE49-F238E27FC236}">
                <a16:creationId xmlns:a16="http://schemas.microsoft.com/office/drawing/2014/main" id="{73EC7B9F-CACB-40B3-BEAD-9E564F02F977}"/>
              </a:ext>
            </a:extLst>
          </p:cNvPr>
          <p:cNvSpPr txBox="1">
            <a:spLocks noChangeArrowheads="1"/>
          </p:cNvSpPr>
          <p:nvPr/>
        </p:nvSpPr>
        <p:spPr>
          <a:xfrm>
            <a:off x="0" y="-214312"/>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s-ES" altLang="en-US" sz="2800" dirty="0">
                <a:solidFill>
                  <a:srgbClr val="00B0F0"/>
                </a:solidFill>
              </a:rPr>
              <a:t>El ingenioso hidalgo don Quijote de la Mancha</a:t>
            </a:r>
            <a:br>
              <a:rPr lang="es-ES" altLang="en-US" sz="2800" dirty="0">
                <a:solidFill>
                  <a:srgbClr val="00B0F0"/>
                </a:solidFill>
              </a:rPr>
            </a:br>
            <a:r>
              <a:rPr lang="es-ES" altLang="en-US" sz="2000" dirty="0">
                <a:solidFill>
                  <a:srgbClr val="00B0F0"/>
                </a:solidFill>
              </a:rPr>
              <a:t>Miguel de Cervantes</a:t>
            </a:r>
            <a:r>
              <a:rPr lang="en-US" altLang="en-US" sz="2000" dirty="0">
                <a:solidFill>
                  <a:srgbClr val="00B0F0"/>
                </a:solidFill>
              </a:rPr>
              <a:t> </a:t>
            </a:r>
          </a:p>
        </p:txBody>
      </p:sp>
      <p:sp>
        <p:nvSpPr>
          <p:cNvPr id="5" name="Title 1">
            <a:extLst>
              <a:ext uri="{FF2B5EF4-FFF2-40B4-BE49-F238E27FC236}">
                <a16:creationId xmlns:a16="http://schemas.microsoft.com/office/drawing/2014/main" id="{E58580A1-C1D6-4A93-BC00-CAFB1AF58892}"/>
              </a:ext>
            </a:extLst>
          </p:cNvPr>
          <p:cNvSpPr txBox="1">
            <a:spLocks/>
          </p:cNvSpPr>
          <p:nvPr/>
        </p:nvSpPr>
        <p:spPr>
          <a:xfrm>
            <a:off x="8746363" y="-283591"/>
            <a:ext cx="4343400" cy="1748366"/>
          </a:xfrm>
          <a:prstGeom prst="rect">
            <a:avLst/>
          </a:prstGeom>
        </p:spPr>
        <p:txBody>
          <a:bodyPr anchor="b">
            <a:normAutofit fontScale="97500"/>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s-419" sz="1400" b="1" u="sng" dirty="0">
                <a:solidFill>
                  <a:srgbClr val="00B0F0"/>
                </a:solidFill>
              </a:rPr>
              <a:t>La imaginación y la creación literaria</a:t>
            </a:r>
          </a:p>
          <a:p>
            <a:pPr marL="285750" indent="-285750">
              <a:buFont typeface="Arial" panose="020B0604020202020204" pitchFamily="34" charset="0"/>
              <a:buChar char="•"/>
              <a:defRPr/>
            </a:pPr>
            <a:r>
              <a:rPr lang="es-419" sz="1400" b="1" dirty="0">
                <a:solidFill>
                  <a:srgbClr val="00B0F0"/>
                </a:solidFill>
              </a:rPr>
              <a:t>La literatura autoconsciente</a:t>
            </a:r>
          </a:p>
          <a:p>
            <a:pPr marL="285750" indent="-285750">
              <a:buFont typeface="Arial" panose="020B0604020202020204" pitchFamily="34" charset="0"/>
              <a:buChar char="•"/>
              <a:defRPr/>
            </a:pPr>
            <a:r>
              <a:rPr lang="es-419" sz="1400" b="1" dirty="0">
                <a:solidFill>
                  <a:srgbClr val="00B0F0"/>
                </a:solidFill>
              </a:rPr>
              <a:t>La dualidad del ser</a:t>
            </a:r>
          </a:p>
          <a:p>
            <a:pPr marL="285750" indent="-285750">
              <a:buFont typeface="Arial" panose="020B0604020202020204" pitchFamily="34" charset="0"/>
              <a:buChar char="•"/>
              <a:defRPr/>
            </a:pPr>
            <a:r>
              <a:rPr lang="es-419" sz="1400" b="1" dirty="0">
                <a:solidFill>
                  <a:srgbClr val="00B0F0"/>
                </a:solidFill>
              </a:rPr>
              <a:t>La construcción de la realidad</a:t>
            </a:r>
          </a:p>
          <a:p>
            <a:pPr marL="285750" indent="-285750">
              <a:buFont typeface="Arial" panose="020B0604020202020204" pitchFamily="34" charset="0"/>
              <a:buChar char="•"/>
              <a:defRPr/>
            </a:pPr>
            <a:r>
              <a:rPr lang="es-419" sz="1400" b="1" dirty="0">
                <a:solidFill>
                  <a:srgbClr val="00B0F0"/>
                </a:solidFill>
              </a:rPr>
              <a:t>El proceso creativo</a:t>
            </a:r>
          </a:p>
          <a:p>
            <a:pPr marL="285750" indent="-285750">
              <a:buFont typeface="Arial" panose="020B0604020202020204" pitchFamily="34" charset="0"/>
              <a:buChar char="•"/>
              <a:defRPr/>
            </a:pPr>
            <a:r>
              <a:rPr lang="es-419" sz="1400" b="1" dirty="0">
                <a:solidFill>
                  <a:srgbClr val="00B0F0"/>
                </a:solidFill>
              </a:rPr>
              <a:t>El texto y sus contextos</a:t>
            </a:r>
          </a:p>
        </p:txBody>
      </p:sp>
      <p:sp>
        <p:nvSpPr>
          <p:cNvPr id="6" name="TextBox 5">
            <a:extLst>
              <a:ext uri="{FF2B5EF4-FFF2-40B4-BE49-F238E27FC236}">
                <a16:creationId xmlns:a16="http://schemas.microsoft.com/office/drawing/2014/main" id="{E6BB0697-4F26-4EF4-AC2C-0BB6AD04F407}"/>
              </a:ext>
            </a:extLst>
          </p:cNvPr>
          <p:cNvSpPr txBox="1"/>
          <p:nvPr/>
        </p:nvSpPr>
        <p:spPr>
          <a:xfrm>
            <a:off x="0" y="6211669"/>
            <a:ext cx="1691489" cy="646331"/>
          </a:xfrm>
          <a:prstGeom prst="rect">
            <a:avLst/>
          </a:prstGeom>
          <a:solidFill>
            <a:schemeClr val="tx1"/>
          </a:solidFill>
        </p:spPr>
        <p:txBody>
          <a:bodyPr wrap="none" rtlCol="0">
            <a:spAutoFit/>
          </a:bodyPr>
          <a:lstStyle/>
          <a:p>
            <a:r>
              <a:rPr lang="es-419" dirty="0">
                <a:solidFill>
                  <a:srgbClr val="00B0F0"/>
                </a:solidFill>
              </a:rPr>
              <a:t>El Siglo de Oro</a:t>
            </a:r>
          </a:p>
          <a:p>
            <a:r>
              <a:rPr lang="es-419" dirty="0">
                <a:solidFill>
                  <a:srgbClr val="00B0F0"/>
                </a:solidFill>
              </a:rPr>
              <a:t>El Barroco</a:t>
            </a:r>
          </a:p>
        </p:txBody>
      </p:sp>
      <p:sp>
        <p:nvSpPr>
          <p:cNvPr id="7" name="TextBox 1">
            <a:extLst>
              <a:ext uri="{FF2B5EF4-FFF2-40B4-BE49-F238E27FC236}">
                <a16:creationId xmlns:a16="http://schemas.microsoft.com/office/drawing/2014/main" id="{292D08CA-0C2F-4F65-AA7A-555BFC59669A}"/>
              </a:ext>
            </a:extLst>
          </p:cNvPr>
          <p:cNvSpPr txBox="1">
            <a:spLocks noChangeArrowheads="1"/>
          </p:cNvSpPr>
          <p:nvPr/>
        </p:nvSpPr>
        <p:spPr bwMode="auto">
          <a:xfrm>
            <a:off x="176212" y="1835425"/>
            <a:ext cx="11839575" cy="443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spcBef>
                <a:spcPct val="0"/>
              </a:spcBef>
              <a:buClrTx/>
              <a:buFontTx/>
              <a:buNone/>
            </a:pPr>
            <a:r>
              <a:rPr lang="es-419" altLang="en-US" sz="2400" b="1" u="sng" dirty="0">
                <a:solidFill>
                  <a:schemeClr val="accent4">
                    <a:lumMod val="20000"/>
                    <a:lumOff val="80000"/>
                  </a:schemeClr>
                </a:solidFill>
              </a:rPr>
              <a:t>Capítulo III</a:t>
            </a:r>
          </a:p>
          <a:p>
            <a:pPr>
              <a:spcBef>
                <a:spcPct val="0"/>
              </a:spcBef>
              <a:buClrTx/>
              <a:buFontTx/>
              <a:buNone/>
            </a:pPr>
            <a:endParaRPr lang="es-419" altLang="en-US" sz="2400" b="1" u="sng" dirty="0">
              <a:solidFill>
                <a:schemeClr val="accent4">
                  <a:lumMod val="20000"/>
                  <a:lumOff val="80000"/>
                </a:schemeClr>
              </a:solidFill>
            </a:endParaRPr>
          </a:p>
          <a:p>
            <a:pPr>
              <a:spcBef>
                <a:spcPct val="0"/>
              </a:spcBef>
              <a:buClrTx/>
              <a:buFontTx/>
              <a:buNone/>
            </a:pPr>
            <a:r>
              <a:rPr lang="es-419" altLang="en-US" sz="2400" dirty="0">
                <a:solidFill>
                  <a:schemeClr val="accent4">
                    <a:lumMod val="20000"/>
                    <a:lumOff val="80000"/>
                  </a:schemeClr>
                </a:solidFill>
              </a:rPr>
              <a:t>1. ¿Qué le pide don Quijote al ventero/castellano? ¿Por qué es importante para don Quijote que se lleve a cabo este rito?</a:t>
            </a:r>
          </a:p>
          <a:p>
            <a:pPr>
              <a:spcBef>
                <a:spcPct val="0"/>
              </a:spcBef>
              <a:buClrTx/>
              <a:buFontTx/>
              <a:buNone/>
            </a:pPr>
            <a:endParaRPr lang="es-419" altLang="en-US" sz="2400" dirty="0">
              <a:solidFill>
                <a:schemeClr val="accent4">
                  <a:lumMod val="20000"/>
                  <a:lumOff val="80000"/>
                </a:schemeClr>
              </a:solidFill>
            </a:endParaRPr>
          </a:p>
          <a:p>
            <a:pPr>
              <a:spcBef>
                <a:spcPct val="0"/>
              </a:spcBef>
              <a:buClrTx/>
              <a:buFontTx/>
              <a:buNone/>
            </a:pPr>
            <a:r>
              <a:rPr lang="es-419" altLang="en-US" sz="2400" dirty="0">
                <a:solidFill>
                  <a:schemeClr val="accent4">
                    <a:lumMod val="20000"/>
                    <a:lumOff val="80000"/>
                  </a:schemeClr>
                </a:solidFill>
              </a:rPr>
              <a:t>2. Cuenta los que pasa en el patio junto a la fuente entre don Quijote y los arrieros.</a:t>
            </a:r>
          </a:p>
          <a:p>
            <a:pPr>
              <a:spcBef>
                <a:spcPct val="0"/>
              </a:spcBef>
              <a:buClrTx/>
              <a:buFontTx/>
              <a:buNone/>
            </a:pPr>
            <a:endParaRPr lang="es-419" altLang="en-US" sz="2400" dirty="0">
              <a:solidFill>
                <a:schemeClr val="accent4">
                  <a:lumMod val="20000"/>
                  <a:lumOff val="80000"/>
                </a:schemeClr>
              </a:solidFill>
            </a:endParaRPr>
          </a:p>
          <a:p>
            <a:pPr>
              <a:spcBef>
                <a:spcPct val="0"/>
              </a:spcBef>
              <a:buClrTx/>
              <a:buFontTx/>
              <a:buNone/>
            </a:pPr>
            <a:r>
              <a:rPr lang="es-419" altLang="en-US" sz="2400" dirty="0">
                <a:solidFill>
                  <a:schemeClr val="accent4">
                    <a:lumMod val="20000"/>
                    <a:lumOff val="80000"/>
                  </a:schemeClr>
                </a:solidFill>
              </a:rPr>
              <a:t>3. ¿Cómo se despide don Quijote de las dos prostitutas al marcharse? </a:t>
            </a:r>
          </a:p>
          <a:p>
            <a:pPr>
              <a:spcBef>
                <a:spcPct val="0"/>
              </a:spcBef>
              <a:buClrTx/>
              <a:buFontTx/>
              <a:buNone/>
            </a:pPr>
            <a:endParaRPr lang="es-419" altLang="en-US" sz="2400" dirty="0">
              <a:solidFill>
                <a:schemeClr val="accent4">
                  <a:lumMod val="20000"/>
                  <a:lumOff val="80000"/>
                </a:schemeClr>
              </a:solidFill>
            </a:endParaRPr>
          </a:p>
          <a:p>
            <a:pPr>
              <a:spcBef>
                <a:spcPct val="0"/>
              </a:spcBef>
              <a:buClrTx/>
              <a:buFontTx/>
              <a:buNone/>
            </a:pPr>
            <a:r>
              <a:rPr lang="es-419" altLang="en-US" sz="2400" dirty="0">
                <a:solidFill>
                  <a:schemeClr val="accent4">
                    <a:lumMod val="20000"/>
                    <a:lumOff val="80000"/>
                  </a:schemeClr>
                </a:solidFill>
              </a:rPr>
              <a:t>4. El ventero le pregunta a don Quijote si trae dinero para pagar el hospedaje. ¿Por qué no lleva don Quijote dinero? Explica el humor</a:t>
            </a:r>
            <a:r>
              <a:rPr lang="es-419" altLang="en-US" sz="1400" dirty="0">
                <a:solidFill>
                  <a:schemeClr val="accent4">
                    <a:lumMod val="20000"/>
                    <a:lumOff val="80000"/>
                  </a:schemeClr>
                </a:solidFill>
              </a:rPr>
              <a:t>.</a:t>
            </a:r>
          </a:p>
          <a:p>
            <a:pPr>
              <a:spcBef>
                <a:spcPct val="0"/>
              </a:spcBef>
              <a:buClrTx/>
              <a:buFontTx/>
              <a:buNone/>
            </a:pPr>
            <a:endParaRPr lang="en-US" altLang="en-US" sz="1800" dirty="0"/>
          </a:p>
        </p:txBody>
      </p:sp>
    </p:spTree>
    <p:extLst>
      <p:ext uri="{BB962C8B-B14F-4D97-AF65-F5344CB8AC3E}">
        <p14:creationId xmlns:p14="http://schemas.microsoft.com/office/powerpoint/2010/main" val="25602082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231AE12-3A59-4CB0-9DD4-2338BD282F86}"/>
              </a:ext>
            </a:extLst>
          </p:cNvPr>
          <p:cNvSpPr/>
          <p:nvPr/>
        </p:nvSpPr>
        <p:spPr>
          <a:xfrm>
            <a:off x="0" y="1645920"/>
            <a:ext cx="12192000" cy="521208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6" name="TextBox 5">
            <a:extLst>
              <a:ext uri="{FF2B5EF4-FFF2-40B4-BE49-F238E27FC236}">
                <a16:creationId xmlns:a16="http://schemas.microsoft.com/office/drawing/2014/main" id="{E6BB0697-4F26-4EF4-AC2C-0BB6AD04F407}"/>
              </a:ext>
            </a:extLst>
          </p:cNvPr>
          <p:cNvSpPr txBox="1"/>
          <p:nvPr/>
        </p:nvSpPr>
        <p:spPr>
          <a:xfrm>
            <a:off x="13089" y="6211669"/>
            <a:ext cx="1691489" cy="646331"/>
          </a:xfrm>
          <a:prstGeom prst="rect">
            <a:avLst/>
          </a:prstGeom>
          <a:solidFill>
            <a:schemeClr val="tx1"/>
          </a:solidFill>
        </p:spPr>
        <p:txBody>
          <a:bodyPr wrap="none" rtlCol="0">
            <a:spAutoFit/>
          </a:bodyPr>
          <a:lstStyle/>
          <a:p>
            <a:r>
              <a:rPr lang="es-419" dirty="0">
                <a:solidFill>
                  <a:srgbClr val="00B0F0"/>
                </a:solidFill>
              </a:rPr>
              <a:t>El Siglo de Oro</a:t>
            </a:r>
          </a:p>
          <a:p>
            <a:r>
              <a:rPr lang="es-419" dirty="0">
                <a:solidFill>
                  <a:srgbClr val="00B0F0"/>
                </a:solidFill>
              </a:rPr>
              <a:t>El Barroco</a:t>
            </a:r>
          </a:p>
        </p:txBody>
      </p:sp>
      <p:pic>
        <p:nvPicPr>
          <p:cNvPr id="7" name="Picture 1">
            <a:extLst>
              <a:ext uri="{FF2B5EF4-FFF2-40B4-BE49-F238E27FC236}">
                <a16:creationId xmlns:a16="http://schemas.microsoft.com/office/drawing/2014/main" id="{E94AAA3E-126E-4D64-97AF-57D88BD7B52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09156" y="405"/>
            <a:ext cx="5373688" cy="6857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a:extLst>
              <a:ext uri="{FF2B5EF4-FFF2-40B4-BE49-F238E27FC236}">
                <a16:creationId xmlns:a16="http://schemas.microsoft.com/office/drawing/2014/main" id="{B08C1D65-9268-4CAF-A633-E796A7BB889B}"/>
              </a:ext>
            </a:extLst>
          </p:cNvPr>
          <p:cNvSpPr txBox="1">
            <a:spLocks noChangeArrowheads="1"/>
          </p:cNvSpPr>
          <p:nvPr/>
        </p:nvSpPr>
        <p:spPr>
          <a:xfrm>
            <a:off x="0" y="114300"/>
            <a:ext cx="3276600" cy="942976"/>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s-ES" altLang="en-US" sz="2400" dirty="0">
                <a:solidFill>
                  <a:srgbClr val="00B0F0"/>
                </a:solidFill>
              </a:rPr>
              <a:t>El ingenioso hidalgo don Quijote de la Mancha</a:t>
            </a:r>
            <a:br>
              <a:rPr lang="es-ES" altLang="en-US" sz="2800" dirty="0">
                <a:solidFill>
                  <a:srgbClr val="00B0F0"/>
                </a:solidFill>
              </a:rPr>
            </a:br>
            <a:r>
              <a:rPr lang="es-ES" altLang="en-US" sz="1600" dirty="0">
                <a:solidFill>
                  <a:srgbClr val="00B0F0"/>
                </a:solidFill>
              </a:rPr>
              <a:t>Miguel de Cervantes</a:t>
            </a:r>
            <a:r>
              <a:rPr lang="en-US" altLang="en-US" sz="1600" dirty="0">
                <a:solidFill>
                  <a:srgbClr val="00B0F0"/>
                </a:solidFill>
              </a:rPr>
              <a:t> </a:t>
            </a:r>
          </a:p>
        </p:txBody>
      </p:sp>
      <p:sp>
        <p:nvSpPr>
          <p:cNvPr id="9" name="Title 1">
            <a:extLst>
              <a:ext uri="{FF2B5EF4-FFF2-40B4-BE49-F238E27FC236}">
                <a16:creationId xmlns:a16="http://schemas.microsoft.com/office/drawing/2014/main" id="{7B25ACFD-3727-402A-87B7-7651052ECFA9}"/>
              </a:ext>
            </a:extLst>
          </p:cNvPr>
          <p:cNvSpPr txBox="1">
            <a:spLocks/>
          </p:cNvSpPr>
          <p:nvPr/>
        </p:nvSpPr>
        <p:spPr>
          <a:xfrm>
            <a:off x="9116568" y="-195263"/>
            <a:ext cx="3276600" cy="1562102"/>
          </a:xfrm>
          <a:prstGeom prst="rect">
            <a:avLst/>
          </a:prstGeom>
        </p:spPr>
        <p:txBody>
          <a:bodyPr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s-419" sz="1400" b="1" u="sng" dirty="0">
                <a:solidFill>
                  <a:srgbClr val="00B0F0"/>
                </a:solidFill>
              </a:rPr>
              <a:t>La imaginación y la creación literaria</a:t>
            </a:r>
          </a:p>
          <a:p>
            <a:pPr marL="285750" indent="-285750">
              <a:buFont typeface="Arial" panose="020B0604020202020204" pitchFamily="34" charset="0"/>
              <a:buChar char="•"/>
              <a:defRPr/>
            </a:pPr>
            <a:r>
              <a:rPr lang="es-419" sz="1400" b="1" dirty="0">
                <a:solidFill>
                  <a:srgbClr val="00B0F0"/>
                </a:solidFill>
              </a:rPr>
              <a:t>La literatura autoconsciente</a:t>
            </a:r>
          </a:p>
          <a:p>
            <a:pPr marL="285750" indent="-285750">
              <a:buFont typeface="Arial" panose="020B0604020202020204" pitchFamily="34" charset="0"/>
              <a:buChar char="•"/>
              <a:defRPr/>
            </a:pPr>
            <a:r>
              <a:rPr lang="es-419" sz="1400" b="1" dirty="0">
                <a:solidFill>
                  <a:srgbClr val="00B0F0"/>
                </a:solidFill>
              </a:rPr>
              <a:t>La dualidad del ser</a:t>
            </a:r>
          </a:p>
          <a:p>
            <a:pPr marL="285750" indent="-285750">
              <a:buFont typeface="Arial" panose="020B0604020202020204" pitchFamily="34" charset="0"/>
              <a:buChar char="•"/>
              <a:defRPr/>
            </a:pPr>
            <a:r>
              <a:rPr lang="es-419" sz="1400" b="1" dirty="0">
                <a:solidFill>
                  <a:srgbClr val="00B0F0"/>
                </a:solidFill>
              </a:rPr>
              <a:t>La construcción de la realidad</a:t>
            </a:r>
          </a:p>
          <a:p>
            <a:pPr marL="285750" indent="-285750">
              <a:buFont typeface="Arial" panose="020B0604020202020204" pitchFamily="34" charset="0"/>
              <a:buChar char="•"/>
              <a:defRPr/>
            </a:pPr>
            <a:r>
              <a:rPr lang="es-419" sz="1400" b="1" dirty="0">
                <a:solidFill>
                  <a:srgbClr val="00B0F0"/>
                </a:solidFill>
              </a:rPr>
              <a:t>El proceso creativo</a:t>
            </a:r>
          </a:p>
          <a:p>
            <a:pPr marL="285750" indent="-285750">
              <a:buFont typeface="Arial" panose="020B0604020202020204" pitchFamily="34" charset="0"/>
              <a:buChar char="•"/>
              <a:defRPr/>
            </a:pPr>
            <a:r>
              <a:rPr lang="es-419" sz="1400" b="1" dirty="0">
                <a:solidFill>
                  <a:srgbClr val="00B0F0"/>
                </a:solidFill>
              </a:rPr>
              <a:t>El texto y sus contextos</a:t>
            </a:r>
          </a:p>
        </p:txBody>
      </p:sp>
    </p:spTree>
    <p:extLst>
      <p:ext uri="{BB962C8B-B14F-4D97-AF65-F5344CB8AC3E}">
        <p14:creationId xmlns:p14="http://schemas.microsoft.com/office/powerpoint/2010/main" val="9823956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9D7576F-E467-48B5-B016-A1AE3BB0C60A}"/>
              </a:ext>
            </a:extLst>
          </p:cNvPr>
          <p:cNvSpPr/>
          <p:nvPr/>
        </p:nvSpPr>
        <p:spPr>
          <a:xfrm>
            <a:off x="0" y="1645920"/>
            <a:ext cx="12192000" cy="521208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4" name="Rectangle 2">
            <a:extLst>
              <a:ext uri="{FF2B5EF4-FFF2-40B4-BE49-F238E27FC236}">
                <a16:creationId xmlns:a16="http://schemas.microsoft.com/office/drawing/2014/main" id="{73EC7B9F-CACB-40B3-BEAD-9E564F02F977}"/>
              </a:ext>
            </a:extLst>
          </p:cNvPr>
          <p:cNvSpPr txBox="1">
            <a:spLocks noChangeArrowheads="1"/>
          </p:cNvSpPr>
          <p:nvPr/>
        </p:nvSpPr>
        <p:spPr>
          <a:xfrm>
            <a:off x="0" y="-214312"/>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s-ES" altLang="en-US" sz="2800" dirty="0">
                <a:solidFill>
                  <a:srgbClr val="00B0F0"/>
                </a:solidFill>
              </a:rPr>
              <a:t>El ingenioso hidalgo don Quijote de la Mancha</a:t>
            </a:r>
            <a:br>
              <a:rPr lang="es-ES" altLang="en-US" sz="2800" dirty="0">
                <a:solidFill>
                  <a:srgbClr val="00B0F0"/>
                </a:solidFill>
              </a:rPr>
            </a:br>
            <a:r>
              <a:rPr lang="es-ES" altLang="en-US" sz="2000" dirty="0">
                <a:solidFill>
                  <a:srgbClr val="00B0F0"/>
                </a:solidFill>
              </a:rPr>
              <a:t>Miguel de Cervantes</a:t>
            </a:r>
            <a:r>
              <a:rPr lang="en-US" altLang="en-US" sz="2000" dirty="0">
                <a:solidFill>
                  <a:srgbClr val="00B0F0"/>
                </a:solidFill>
              </a:rPr>
              <a:t> </a:t>
            </a:r>
          </a:p>
        </p:txBody>
      </p:sp>
      <p:sp>
        <p:nvSpPr>
          <p:cNvPr id="5" name="Title 1">
            <a:extLst>
              <a:ext uri="{FF2B5EF4-FFF2-40B4-BE49-F238E27FC236}">
                <a16:creationId xmlns:a16="http://schemas.microsoft.com/office/drawing/2014/main" id="{E58580A1-C1D6-4A93-BC00-CAFB1AF58892}"/>
              </a:ext>
            </a:extLst>
          </p:cNvPr>
          <p:cNvSpPr txBox="1">
            <a:spLocks/>
          </p:cNvSpPr>
          <p:nvPr/>
        </p:nvSpPr>
        <p:spPr>
          <a:xfrm>
            <a:off x="8929243" y="-422903"/>
            <a:ext cx="4343400" cy="1748366"/>
          </a:xfrm>
          <a:prstGeom prst="rect">
            <a:avLst/>
          </a:prstGeom>
        </p:spPr>
        <p:txBody>
          <a:bodyPr anchor="b">
            <a:normAutofit fontScale="97500"/>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s-419" sz="1400" b="1" u="sng" dirty="0">
                <a:solidFill>
                  <a:srgbClr val="00B0F0"/>
                </a:solidFill>
              </a:rPr>
              <a:t>La imaginación y la creación literaria</a:t>
            </a:r>
          </a:p>
          <a:p>
            <a:pPr marL="285750" indent="-285750">
              <a:buFont typeface="Arial" panose="020B0604020202020204" pitchFamily="34" charset="0"/>
              <a:buChar char="•"/>
              <a:defRPr/>
            </a:pPr>
            <a:r>
              <a:rPr lang="es-419" sz="1400" b="1" dirty="0">
                <a:solidFill>
                  <a:srgbClr val="00B0F0"/>
                </a:solidFill>
              </a:rPr>
              <a:t>La literatura autoconsciente</a:t>
            </a:r>
          </a:p>
          <a:p>
            <a:pPr marL="285750" indent="-285750">
              <a:buFont typeface="Arial" panose="020B0604020202020204" pitchFamily="34" charset="0"/>
              <a:buChar char="•"/>
              <a:defRPr/>
            </a:pPr>
            <a:r>
              <a:rPr lang="es-419" sz="1400" b="1" dirty="0">
                <a:solidFill>
                  <a:srgbClr val="00B0F0"/>
                </a:solidFill>
              </a:rPr>
              <a:t>La dualidad del ser</a:t>
            </a:r>
          </a:p>
          <a:p>
            <a:pPr marL="285750" indent="-285750">
              <a:buFont typeface="Arial" panose="020B0604020202020204" pitchFamily="34" charset="0"/>
              <a:buChar char="•"/>
              <a:defRPr/>
            </a:pPr>
            <a:r>
              <a:rPr lang="es-419" sz="1400" b="1" dirty="0">
                <a:solidFill>
                  <a:srgbClr val="00B0F0"/>
                </a:solidFill>
              </a:rPr>
              <a:t>La construcción de la realidad</a:t>
            </a:r>
          </a:p>
          <a:p>
            <a:pPr marL="285750" indent="-285750">
              <a:buFont typeface="Arial" panose="020B0604020202020204" pitchFamily="34" charset="0"/>
              <a:buChar char="•"/>
              <a:defRPr/>
            </a:pPr>
            <a:r>
              <a:rPr lang="es-419" sz="1400" b="1" dirty="0">
                <a:solidFill>
                  <a:srgbClr val="00B0F0"/>
                </a:solidFill>
              </a:rPr>
              <a:t>El proceso creativo</a:t>
            </a:r>
          </a:p>
          <a:p>
            <a:pPr marL="285750" indent="-285750">
              <a:buFont typeface="Arial" panose="020B0604020202020204" pitchFamily="34" charset="0"/>
              <a:buChar char="•"/>
              <a:defRPr/>
            </a:pPr>
            <a:r>
              <a:rPr lang="es-419" sz="1400" b="1" dirty="0">
                <a:solidFill>
                  <a:srgbClr val="00B0F0"/>
                </a:solidFill>
              </a:rPr>
              <a:t>El texto y sus contextos</a:t>
            </a:r>
          </a:p>
        </p:txBody>
      </p:sp>
      <p:sp>
        <p:nvSpPr>
          <p:cNvPr id="6" name="TextBox 5">
            <a:extLst>
              <a:ext uri="{FF2B5EF4-FFF2-40B4-BE49-F238E27FC236}">
                <a16:creationId xmlns:a16="http://schemas.microsoft.com/office/drawing/2014/main" id="{E6BB0697-4F26-4EF4-AC2C-0BB6AD04F407}"/>
              </a:ext>
            </a:extLst>
          </p:cNvPr>
          <p:cNvSpPr txBox="1"/>
          <p:nvPr/>
        </p:nvSpPr>
        <p:spPr>
          <a:xfrm>
            <a:off x="0" y="6211669"/>
            <a:ext cx="1691489" cy="646331"/>
          </a:xfrm>
          <a:prstGeom prst="rect">
            <a:avLst/>
          </a:prstGeom>
          <a:solidFill>
            <a:schemeClr val="tx1"/>
          </a:solidFill>
        </p:spPr>
        <p:txBody>
          <a:bodyPr wrap="none" rtlCol="0">
            <a:spAutoFit/>
          </a:bodyPr>
          <a:lstStyle/>
          <a:p>
            <a:r>
              <a:rPr lang="es-419" dirty="0">
                <a:solidFill>
                  <a:srgbClr val="00B0F0"/>
                </a:solidFill>
              </a:rPr>
              <a:t>El Siglo de Oro</a:t>
            </a:r>
          </a:p>
          <a:p>
            <a:r>
              <a:rPr lang="es-419" dirty="0">
                <a:solidFill>
                  <a:srgbClr val="00B0F0"/>
                </a:solidFill>
              </a:rPr>
              <a:t>El Barroco</a:t>
            </a:r>
          </a:p>
        </p:txBody>
      </p:sp>
      <p:sp>
        <p:nvSpPr>
          <p:cNvPr id="7" name="TextBox 1">
            <a:extLst>
              <a:ext uri="{FF2B5EF4-FFF2-40B4-BE49-F238E27FC236}">
                <a16:creationId xmlns:a16="http://schemas.microsoft.com/office/drawing/2014/main" id="{1AADDE87-9A3F-4E1B-85A4-4F562169A23D}"/>
              </a:ext>
            </a:extLst>
          </p:cNvPr>
          <p:cNvSpPr txBox="1">
            <a:spLocks noChangeArrowheads="1"/>
          </p:cNvSpPr>
          <p:nvPr/>
        </p:nvSpPr>
        <p:spPr bwMode="auto">
          <a:xfrm>
            <a:off x="146050" y="1872019"/>
            <a:ext cx="12045950"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spcBef>
                <a:spcPct val="0"/>
              </a:spcBef>
              <a:buClrTx/>
              <a:buFontTx/>
              <a:buNone/>
            </a:pPr>
            <a:r>
              <a:rPr lang="es-419" altLang="en-US" sz="1800" b="1" u="sng" dirty="0">
                <a:solidFill>
                  <a:schemeClr val="accent4">
                    <a:lumMod val="20000"/>
                    <a:lumOff val="80000"/>
                  </a:schemeClr>
                </a:solidFill>
              </a:rPr>
              <a:t>Capítulo IV</a:t>
            </a:r>
          </a:p>
          <a:p>
            <a:pPr>
              <a:spcBef>
                <a:spcPct val="0"/>
              </a:spcBef>
              <a:buClrTx/>
              <a:buFontTx/>
              <a:buNone/>
            </a:pPr>
            <a:endParaRPr lang="es-419" altLang="en-US" sz="1600" dirty="0">
              <a:solidFill>
                <a:schemeClr val="accent4">
                  <a:lumMod val="20000"/>
                  <a:lumOff val="80000"/>
                </a:schemeClr>
              </a:solidFill>
            </a:endParaRPr>
          </a:p>
          <a:p>
            <a:pPr>
              <a:spcBef>
                <a:spcPct val="0"/>
              </a:spcBef>
              <a:buClrTx/>
              <a:buFontTx/>
              <a:buNone/>
            </a:pPr>
            <a:r>
              <a:rPr lang="es-419" altLang="en-US" sz="1600" dirty="0">
                <a:solidFill>
                  <a:schemeClr val="accent4">
                    <a:lumMod val="20000"/>
                    <a:lumOff val="80000"/>
                  </a:schemeClr>
                </a:solidFill>
              </a:rPr>
              <a:t>1. Explica lo que ocurre entre el mozo Andrés, el labrador Juan Haldudo y don Quijote.</a:t>
            </a:r>
          </a:p>
          <a:p>
            <a:pPr>
              <a:spcBef>
                <a:spcPct val="0"/>
              </a:spcBef>
              <a:buClrTx/>
              <a:buFontTx/>
              <a:buNone/>
            </a:pPr>
            <a:endParaRPr lang="es-419" altLang="en-US" sz="1600" dirty="0">
              <a:solidFill>
                <a:schemeClr val="accent4">
                  <a:lumMod val="20000"/>
                  <a:lumOff val="80000"/>
                </a:schemeClr>
              </a:solidFill>
            </a:endParaRPr>
          </a:p>
          <a:p>
            <a:pPr>
              <a:spcBef>
                <a:spcPct val="0"/>
              </a:spcBef>
              <a:buClrTx/>
              <a:buFontTx/>
              <a:buNone/>
            </a:pPr>
            <a:r>
              <a:rPr lang="es-419" altLang="en-US" sz="1600" dirty="0">
                <a:solidFill>
                  <a:schemeClr val="accent4">
                    <a:lumMod val="20000"/>
                    <a:lumOff val="80000"/>
                  </a:schemeClr>
                </a:solidFill>
              </a:rPr>
              <a:t>2. El narrador no les revela a sus lectores si Andrés ha robado las ovejas, como dice su amo, o si dice la verdad que su amo no le ha pagado. Sin embargo, don Quijote cree en Andrés. ¿Por qué?</a:t>
            </a:r>
          </a:p>
          <a:p>
            <a:pPr>
              <a:spcBef>
                <a:spcPct val="0"/>
              </a:spcBef>
              <a:buClrTx/>
              <a:buFontTx/>
              <a:buNone/>
            </a:pPr>
            <a:endParaRPr lang="es-419" altLang="en-US" sz="1600" dirty="0">
              <a:solidFill>
                <a:schemeClr val="accent4">
                  <a:lumMod val="20000"/>
                  <a:lumOff val="80000"/>
                </a:schemeClr>
              </a:solidFill>
            </a:endParaRPr>
          </a:p>
          <a:p>
            <a:pPr>
              <a:spcBef>
                <a:spcPct val="0"/>
              </a:spcBef>
              <a:buClrTx/>
              <a:buFontTx/>
              <a:buNone/>
            </a:pPr>
            <a:r>
              <a:rPr lang="es-419" altLang="en-US" sz="1600" dirty="0">
                <a:solidFill>
                  <a:schemeClr val="accent4">
                    <a:lumMod val="20000"/>
                    <a:lumOff val="80000"/>
                  </a:schemeClr>
                </a:solidFill>
              </a:rPr>
              <a:t>3. ¿Cómo elige don Quijote el camino que ha de tomar en una encrucijada? ¿Que implica su decisión respecto a la vida en general?</a:t>
            </a:r>
          </a:p>
          <a:p>
            <a:pPr>
              <a:spcBef>
                <a:spcPct val="0"/>
              </a:spcBef>
              <a:buClrTx/>
              <a:buFontTx/>
              <a:buNone/>
            </a:pPr>
            <a:endParaRPr lang="es-419" altLang="en-US" sz="1600" dirty="0">
              <a:solidFill>
                <a:schemeClr val="accent4">
                  <a:lumMod val="20000"/>
                  <a:lumOff val="80000"/>
                </a:schemeClr>
              </a:solidFill>
            </a:endParaRPr>
          </a:p>
          <a:p>
            <a:pPr>
              <a:spcBef>
                <a:spcPct val="0"/>
              </a:spcBef>
              <a:buClrTx/>
              <a:buFontTx/>
              <a:buNone/>
            </a:pPr>
            <a:r>
              <a:rPr lang="es-419" altLang="en-US" sz="1600" dirty="0">
                <a:solidFill>
                  <a:schemeClr val="accent4">
                    <a:lumMod val="20000"/>
                    <a:lumOff val="80000"/>
                  </a:schemeClr>
                </a:solidFill>
              </a:rPr>
              <a:t>4. ¿Qué les pide don Quijote a los mercaderes de Toledo? ¿Qué le hizo un mozo de mulas a don Quijote para castigarlo?</a:t>
            </a:r>
          </a:p>
          <a:p>
            <a:pPr>
              <a:spcBef>
                <a:spcPct val="0"/>
              </a:spcBef>
              <a:buClrTx/>
              <a:buFontTx/>
              <a:buNone/>
            </a:pPr>
            <a:endParaRPr lang="es-419" altLang="en-US" sz="1600" dirty="0">
              <a:solidFill>
                <a:schemeClr val="accent4">
                  <a:lumMod val="20000"/>
                  <a:lumOff val="80000"/>
                </a:schemeClr>
              </a:solidFill>
            </a:endParaRPr>
          </a:p>
          <a:p>
            <a:pPr>
              <a:spcBef>
                <a:spcPct val="0"/>
              </a:spcBef>
              <a:buClrTx/>
              <a:buFontTx/>
              <a:buNone/>
            </a:pPr>
            <a:r>
              <a:rPr lang="es-419" altLang="en-US" sz="1600" dirty="0">
                <a:solidFill>
                  <a:schemeClr val="accent4">
                    <a:lumMod val="20000"/>
                    <a:lumOff val="80000"/>
                  </a:schemeClr>
                </a:solidFill>
              </a:rPr>
              <a:t>5. ¿Por qué niega rotundamente don Quijote a darles pruebas a los mercaderes respecto a la belleza de Dulcinea? Explica el significado profundo de lo que dice don Quijote.</a:t>
            </a:r>
          </a:p>
          <a:p>
            <a:pPr>
              <a:spcBef>
                <a:spcPct val="0"/>
              </a:spcBef>
              <a:buClrTx/>
              <a:buFontTx/>
              <a:buNone/>
            </a:pPr>
            <a:endParaRPr lang="es-419" altLang="en-US" sz="1600" dirty="0">
              <a:solidFill>
                <a:schemeClr val="accent4">
                  <a:lumMod val="20000"/>
                  <a:lumOff val="80000"/>
                </a:schemeClr>
              </a:solidFill>
            </a:endParaRPr>
          </a:p>
          <a:p>
            <a:pPr>
              <a:spcBef>
                <a:spcPct val="0"/>
              </a:spcBef>
              <a:buClrTx/>
              <a:buFontTx/>
              <a:buNone/>
            </a:pPr>
            <a:r>
              <a:rPr lang="es-419" altLang="en-US" sz="1600" dirty="0">
                <a:solidFill>
                  <a:schemeClr val="accent4">
                    <a:lumMod val="20000"/>
                    <a:lumOff val="80000"/>
                  </a:schemeClr>
                </a:solidFill>
              </a:rPr>
              <a:t>6. Compara el estado de ánimo de don Quijote al principio del Capítulo IV a cómo se siente al final.</a:t>
            </a:r>
          </a:p>
          <a:p>
            <a:pPr>
              <a:spcBef>
                <a:spcPct val="0"/>
              </a:spcBef>
              <a:buClrTx/>
              <a:buFontTx/>
              <a:buNone/>
            </a:pPr>
            <a:endParaRPr lang="en-US" altLang="en-US" sz="1800" dirty="0"/>
          </a:p>
        </p:txBody>
      </p:sp>
    </p:spTree>
    <p:extLst>
      <p:ext uri="{BB962C8B-B14F-4D97-AF65-F5344CB8AC3E}">
        <p14:creationId xmlns:p14="http://schemas.microsoft.com/office/powerpoint/2010/main" val="19555773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B179194-0AAC-48EA-A7EB-DF33440578C9}"/>
              </a:ext>
            </a:extLst>
          </p:cNvPr>
          <p:cNvSpPr/>
          <p:nvPr/>
        </p:nvSpPr>
        <p:spPr>
          <a:xfrm>
            <a:off x="0" y="1645920"/>
            <a:ext cx="12192000" cy="521208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6" name="TextBox 5">
            <a:extLst>
              <a:ext uri="{FF2B5EF4-FFF2-40B4-BE49-F238E27FC236}">
                <a16:creationId xmlns:a16="http://schemas.microsoft.com/office/drawing/2014/main" id="{E6BB0697-4F26-4EF4-AC2C-0BB6AD04F407}"/>
              </a:ext>
            </a:extLst>
          </p:cNvPr>
          <p:cNvSpPr txBox="1"/>
          <p:nvPr/>
        </p:nvSpPr>
        <p:spPr>
          <a:xfrm>
            <a:off x="1182" y="6211669"/>
            <a:ext cx="1691489" cy="646331"/>
          </a:xfrm>
          <a:prstGeom prst="rect">
            <a:avLst/>
          </a:prstGeom>
          <a:solidFill>
            <a:schemeClr val="tx1"/>
          </a:solidFill>
        </p:spPr>
        <p:txBody>
          <a:bodyPr wrap="none" rtlCol="0">
            <a:spAutoFit/>
          </a:bodyPr>
          <a:lstStyle/>
          <a:p>
            <a:r>
              <a:rPr lang="es-419" dirty="0">
                <a:solidFill>
                  <a:srgbClr val="00B0F0"/>
                </a:solidFill>
              </a:rPr>
              <a:t>El Siglo de Oro</a:t>
            </a:r>
          </a:p>
          <a:p>
            <a:r>
              <a:rPr lang="es-419" dirty="0">
                <a:solidFill>
                  <a:srgbClr val="00B0F0"/>
                </a:solidFill>
              </a:rPr>
              <a:t>El Barroco</a:t>
            </a:r>
          </a:p>
        </p:txBody>
      </p:sp>
      <p:pic>
        <p:nvPicPr>
          <p:cNvPr id="7" name="Picture 1">
            <a:extLst>
              <a:ext uri="{FF2B5EF4-FFF2-40B4-BE49-F238E27FC236}">
                <a16:creationId xmlns:a16="http://schemas.microsoft.com/office/drawing/2014/main" id="{A68F2CE0-82F2-4492-8DC0-7B9A18DCB13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85343" y="0"/>
            <a:ext cx="5421313" cy="6859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a:extLst>
              <a:ext uri="{FF2B5EF4-FFF2-40B4-BE49-F238E27FC236}">
                <a16:creationId xmlns:a16="http://schemas.microsoft.com/office/drawing/2014/main" id="{FE63F807-549E-4581-B16C-BF9B47CAE3A9}"/>
              </a:ext>
            </a:extLst>
          </p:cNvPr>
          <p:cNvSpPr txBox="1">
            <a:spLocks noChangeArrowheads="1"/>
          </p:cNvSpPr>
          <p:nvPr/>
        </p:nvSpPr>
        <p:spPr>
          <a:xfrm>
            <a:off x="0" y="0"/>
            <a:ext cx="3276600" cy="942976"/>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s-ES" altLang="en-US" sz="2400" dirty="0">
                <a:solidFill>
                  <a:srgbClr val="00B0F0"/>
                </a:solidFill>
              </a:rPr>
              <a:t>El ingenioso hidalgo don Quijote de la Mancha</a:t>
            </a:r>
            <a:br>
              <a:rPr lang="es-ES" altLang="en-US" sz="2800" dirty="0">
                <a:solidFill>
                  <a:srgbClr val="00B0F0"/>
                </a:solidFill>
              </a:rPr>
            </a:br>
            <a:r>
              <a:rPr lang="es-ES" altLang="en-US" sz="1600" dirty="0">
                <a:solidFill>
                  <a:srgbClr val="00B0F0"/>
                </a:solidFill>
              </a:rPr>
              <a:t>Miguel de Cervantes</a:t>
            </a:r>
            <a:r>
              <a:rPr lang="en-US" altLang="en-US" sz="1600" dirty="0">
                <a:solidFill>
                  <a:srgbClr val="00B0F0"/>
                </a:solidFill>
              </a:rPr>
              <a:t> </a:t>
            </a:r>
          </a:p>
        </p:txBody>
      </p:sp>
      <p:sp>
        <p:nvSpPr>
          <p:cNvPr id="9" name="Title 1">
            <a:extLst>
              <a:ext uri="{FF2B5EF4-FFF2-40B4-BE49-F238E27FC236}">
                <a16:creationId xmlns:a16="http://schemas.microsoft.com/office/drawing/2014/main" id="{2E72EE6C-412B-4F0F-BA51-456074594D41}"/>
              </a:ext>
            </a:extLst>
          </p:cNvPr>
          <p:cNvSpPr txBox="1">
            <a:spLocks/>
          </p:cNvSpPr>
          <p:nvPr/>
        </p:nvSpPr>
        <p:spPr>
          <a:xfrm>
            <a:off x="8909945" y="0"/>
            <a:ext cx="3178766" cy="1562102"/>
          </a:xfrm>
          <a:prstGeom prst="rect">
            <a:avLst/>
          </a:prstGeom>
        </p:spPr>
        <p:txBody>
          <a:bodyPr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s-419" sz="1400" b="1" u="sng" dirty="0">
                <a:solidFill>
                  <a:srgbClr val="00B0F0"/>
                </a:solidFill>
              </a:rPr>
              <a:t>La imaginación y la creación literaria</a:t>
            </a:r>
          </a:p>
          <a:p>
            <a:pPr marL="285750" indent="-285750">
              <a:buFont typeface="Arial" panose="020B0604020202020204" pitchFamily="34" charset="0"/>
              <a:buChar char="•"/>
              <a:defRPr/>
            </a:pPr>
            <a:r>
              <a:rPr lang="es-419" sz="1400" b="1" dirty="0">
                <a:solidFill>
                  <a:srgbClr val="00B0F0"/>
                </a:solidFill>
              </a:rPr>
              <a:t>La literatura autoconsciente</a:t>
            </a:r>
          </a:p>
          <a:p>
            <a:pPr marL="285750" indent="-285750">
              <a:buFont typeface="Arial" panose="020B0604020202020204" pitchFamily="34" charset="0"/>
              <a:buChar char="•"/>
              <a:defRPr/>
            </a:pPr>
            <a:r>
              <a:rPr lang="es-419" sz="1400" b="1" dirty="0">
                <a:solidFill>
                  <a:srgbClr val="00B0F0"/>
                </a:solidFill>
              </a:rPr>
              <a:t>La dualidad del ser</a:t>
            </a:r>
          </a:p>
          <a:p>
            <a:pPr marL="285750" indent="-285750">
              <a:buFont typeface="Arial" panose="020B0604020202020204" pitchFamily="34" charset="0"/>
              <a:buChar char="•"/>
              <a:defRPr/>
            </a:pPr>
            <a:r>
              <a:rPr lang="es-419" sz="1400" b="1" dirty="0">
                <a:solidFill>
                  <a:srgbClr val="00B0F0"/>
                </a:solidFill>
              </a:rPr>
              <a:t>La construcción de la realidad</a:t>
            </a:r>
          </a:p>
          <a:p>
            <a:pPr marL="285750" indent="-285750">
              <a:buFont typeface="Arial" panose="020B0604020202020204" pitchFamily="34" charset="0"/>
              <a:buChar char="•"/>
              <a:defRPr/>
            </a:pPr>
            <a:r>
              <a:rPr lang="es-419" sz="1400" b="1" dirty="0">
                <a:solidFill>
                  <a:srgbClr val="00B0F0"/>
                </a:solidFill>
              </a:rPr>
              <a:t>El proceso creativo</a:t>
            </a:r>
          </a:p>
          <a:p>
            <a:pPr marL="285750" indent="-285750">
              <a:buFont typeface="Arial" panose="020B0604020202020204" pitchFamily="34" charset="0"/>
              <a:buChar char="•"/>
              <a:defRPr/>
            </a:pPr>
            <a:r>
              <a:rPr lang="es-419" sz="1400" b="1" dirty="0">
                <a:solidFill>
                  <a:srgbClr val="00B0F0"/>
                </a:solidFill>
              </a:rPr>
              <a:t>El texto y sus contextos</a:t>
            </a:r>
          </a:p>
        </p:txBody>
      </p:sp>
    </p:spTree>
    <p:extLst>
      <p:ext uri="{BB962C8B-B14F-4D97-AF65-F5344CB8AC3E}">
        <p14:creationId xmlns:p14="http://schemas.microsoft.com/office/powerpoint/2010/main" val="42620042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204503-0C8F-4722-AA1D-6D2CF6CC54D5}"/>
              </a:ext>
            </a:extLst>
          </p:cNvPr>
          <p:cNvSpPr/>
          <p:nvPr/>
        </p:nvSpPr>
        <p:spPr>
          <a:xfrm>
            <a:off x="-17463" y="1664589"/>
            <a:ext cx="12192000" cy="521208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rgbClr val="00B0F0"/>
              </a:solidFill>
            </a:endParaRPr>
          </a:p>
        </p:txBody>
      </p:sp>
      <p:sp>
        <p:nvSpPr>
          <p:cNvPr id="4" name="Rectangle 2">
            <a:extLst>
              <a:ext uri="{FF2B5EF4-FFF2-40B4-BE49-F238E27FC236}">
                <a16:creationId xmlns:a16="http://schemas.microsoft.com/office/drawing/2014/main" id="{73EC7B9F-CACB-40B3-BEAD-9E564F02F977}"/>
              </a:ext>
            </a:extLst>
          </p:cNvPr>
          <p:cNvSpPr txBox="1">
            <a:spLocks noChangeArrowheads="1"/>
          </p:cNvSpPr>
          <p:nvPr/>
        </p:nvSpPr>
        <p:spPr>
          <a:xfrm>
            <a:off x="0" y="-214312"/>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s-ES" altLang="en-US" sz="2800" dirty="0">
                <a:solidFill>
                  <a:srgbClr val="00B0F0"/>
                </a:solidFill>
              </a:rPr>
              <a:t>El ingenioso hidalgo don Quijote de la Mancha</a:t>
            </a:r>
            <a:br>
              <a:rPr lang="es-ES" altLang="en-US" sz="2800" dirty="0">
                <a:solidFill>
                  <a:srgbClr val="00B0F0"/>
                </a:solidFill>
              </a:rPr>
            </a:br>
            <a:r>
              <a:rPr lang="es-ES" altLang="en-US" sz="2000" dirty="0">
                <a:solidFill>
                  <a:srgbClr val="00B0F0"/>
                </a:solidFill>
              </a:rPr>
              <a:t>Miguel de Cervantes</a:t>
            </a:r>
            <a:r>
              <a:rPr lang="en-US" altLang="en-US" sz="2000" dirty="0">
                <a:solidFill>
                  <a:srgbClr val="00B0F0"/>
                </a:solidFill>
              </a:rPr>
              <a:t> </a:t>
            </a:r>
          </a:p>
        </p:txBody>
      </p:sp>
      <p:sp>
        <p:nvSpPr>
          <p:cNvPr id="5" name="Title 1">
            <a:extLst>
              <a:ext uri="{FF2B5EF4-FFF2-40B4-BE49-F238E27FC236}">
                <a16:creationId xmlns:a16="http://schemas.microsoft.com/office/drawing/2014/main" id="{E58580A1-C1D6-4A93-BC00-CAFB1AF58892}"/>
              </a:ext>
            </a:extLst>
          </p:cNvPr>
          <p:cNvSpPr txBox="1">
            <a:spLocks/>
          </p:cNvSpPr>
          <p:nvPr/>
        </p:nvSpPr>
        <p:spPr>
          <a:xfrm>
            <a:off x="8910955" y="-269557"/>
            <a:ext cx="4343400" cy="1748366"/>
          </a:xfrm>
          <a:prstGeom prst="rect">
            <a:avLst/>
          </a:prstGeom>
        </p:spPr>
        <p:txBody>
          <a:bodyPr anchor="b">
            <a:normAutofit fontScale="97500"/>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s-419" sz="1400" b="1" u="sng" dirty="0">
                <a:solidFill>
                  <a:srgbClr val="00B0F0"/>
                </a:solidFill>
              </a:rPr>
              <a:t>La imaginación y la creación literaria</a:t>
            </a:r>
          </a:p>
          <a:p>
            <a:pPr marL="285750" indent="-285750">
              <a:buFont typeface="Arial" panose="020B0604020202020204" pitchFamily="34" charset="0"/>
              <a:buChar char="•"/>
              <a:defRPr/>
            </a:pPr>
            <a:r>
              <a:rPr lang="es-419" sz="1400" b="1" dirty="0">
                <a:solidFill>
                  <a:srgbClr val="00B0F0"/>
                </a:solidFill>
              </a:rPr>
              <a:t>La literatura autoconsciente</a:t>
            </a:r>
          </a:p>
          <a:p>
            <a:pPr marL="285750" indent="-285750">
              <a:buFont typeface="Arial" panose="020B0604020202020204" pitchFamily="34" charset="0"/>
              <a:buChar char="•"/>
              <a:defRPr/>
            </a:pPr>
            <a:r>
              <a:rPr lang="es-419" sz="1400" b="1" dirty="0">
                <a:solidFill>
                  <a:srgbClr val="00B0F0"/>
                </a:solidFill>
              </a:rPr>
              <a:t>La dualidad del ser</a:t>
            </a:r>
          </a:p>
          <a:p>
            <a:pPr marL="285750" indent="-285750">
              <a:buFont typeface="Arial" panose="020B0604020202020204" pitchFamily="34" charset="0"/>
              <a:buChar char="•"/>
              <a:defRPr/>
            </a:pPr>
            <a:r>
              <a:rPr lang="es-419" sz="1400" b="1" dirty="0">
                <a:solidFill>
                  <a:srgbClr val="00B0F0"/>
                </a:solidFill>
              </a:rPr>
              <a:t>La construcción de la realidad</a:t>
            </a:r>
          </a:p>
          <a:p>
            <a:pPr marL="285750" indent="-285750">
              <a:buFont typeface="Arial" panose="020B0604020202020204" pitchFamily="34" charset="0"/>
              <a:buChar char="•"/>
              <a:defRPr/>
            </a:pPr>
            <a:r>
              <a:rPr lang="es-419" sz="1400" b="1" dirty="0">
                <a:solidFill>
                  <a:srgbClr val="00B0F0"/>
                </a:solidFill>
              </a:rPr>
              <a:t>El proceso creativo</a:t>
            </a:r>
          </a:p>
          <a:p>
            <a:pPr marL="285750" indent="-285750">
              <a:buFont typeface="Arial" panose="020B0604020202020204" pitchFamily="34" charset="0"/>
              <a:buChar char="•"/>
              <a:defRPr/>
            </a:pPr>
            <a:r>
              <a:rPr lang="es-419" sz="1400" b="1" dirty="0">
                <a:solidFill>
                  <a:srgbClr val="00B0F0"/>
                </a:solidFill>
              </a:rPr>
              <a:t>El texto y sus contextos</a:t>
            </a:r>
          </a:p>
        </p:txBody>
      </p:sp>
      <p:sp>
        <p:nvSpPr>
          <p:cNvPr id="6" name="TextBox 5">
            <a:extLst>
              <a:ext uri="{FF2B5EF4-FFF2-40B4-BE49-F238E27FC236}">
                <a16:creationId xmlns:a16="http://schemas.microsoft.com/office/drawing/2014/main" id="{E6BB0697-4F26-4EF4-AC2C-0BB6AD04F407}"/>
              </a:ext>
            </a:extLst>
          </p:cNvPr>
          <p:cNvSpPr txBox="1"/>
          <p:nvPr/>
        </p:nvSpPr>
        <p:spPr>
          <a:xfrm>
            <a:off x="17463" y="6211669"/>
            <a:ext cx="1691489" cy="646331"/>
          </a:xfrm>
          <a:prstGeom prst="rect">
            <a:avLst/>
          </a:prstGeom>
          <a:solidFill>
            <a:schemeClr val="tx1"/>
          </a:solidFill>
        </p:spPr>
        <p:txBody>
          <a:bodyPr wrap="none" rtlCol="0">
            <a:spAutoFit/>
          </a:bodyPr>
          <a:lstStyle/>
          <a:p>
            <a:r>
              <a:rPr lang="es-419" dirty="0">
                <a:solidFill>
                  <a:srgbClr val="00B0F0"/>
                </a:solidFill>
              </a:rPr>
              <a:t>El Siglo de Oro</a:t>
            </a:r>
          </a:p>
          <a:p>
            <a:r>
              <a:rPr lang="es-419" dirty="0">
                <a:solidFill>
                  <a:srgbClr val="00B0F0"/>
                </a:solidFill>
              </a:rPr>
              <a:t>El Barroco</a:t>
            </a:r>
          </a:p>
        </p:txBody>
      </p:sp>
      <p:sp>
        <p:nvSpPr>
          <p:cNvPr id="7" name="TextBox 1">
            <a:extLst>
              <a:ext uri="{FF2B5EF4-FFF2-40B4-BE49-F238E27FC236}">
                <a16:creationId xmlns:a16="http://schemas.microsoft.com/office/drawing/2014/main" id="{E1AB4DAE-AB1F-4F0D-8377-F6CFEEAF3147}"/>
              </a:ext>
            </a:extLst>
          </p:cNvPr>
          <p:cNvSpPr txBox="1">
            <a:spLocks noChangeArrowheads="1"/>
          </p:cNvSpPr>
          <p:nvPr/>
        </p:nvSpPr>
        <p:spPr bwMode="auto">
          <a:xfrm>
            <a:off x="-17463" y="1590675"/>
            <a:ext cx="12226925" cy="4370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spcBef>
                <a:spcPct val="0"/>
              </a:spcBef>
              <a:buClrTx/>
              <a:buFontTx/>
              <a:buNone/>
            </a:pPr>
            <a:r>
              <a:rPr lang="es-419" altLang="en-US" sz="2200" b="1" u="sng" dirty="0">
                <a:solidFill>
                  <a:schemeClr val="accent4">
                    <a:lumMod val="20000"/>
                    <a:lumOff val="80000"/>
                  </a:schemeClr>
                </a:solidFill>
              </a:rPr>
              <a:t>Capítulo V</a:t>
            </a:r>
          </a:p>
          <a:p>
            <a:pPr>
              <a:spcBef>
                <a:spcPct val="0"/>
              </a:spcBef>
              <a:buClrTx/>
              <a:buFontTx/>
              <a:buNone/>
            </a:pPr>
            <a:endParaRPr lang="es-419" altLang="en-US" sz="2000" dirty="0">
              <a:solidFill>
                <a:schemeClr val="accent4">
                  <a:lumMod val="20000"/>
                  <a:lumOff val="80000"/>
                </a:schemeClr>
              </a:solidFill>
            </a:endParaRPr>
          </a:p>
          <a:p>
            <a:pPr>
              <a:spcBef>
                <a:spcPct val="0"/>
              </a:spcBef>
              <a:buClrTx/>
              <a:buFontTx/>
              <a:buNone/>
            </a:pPr>
            <a:r>
              <a:rPr lang="es-419" altLang="en-US" sz="2000" dirty="0">
                <a:solidFill>
                  <a:schemeClr val="accent4">
                    <a:lumMod val="20000"/>
                    <a:lumOff val="80000"/>
                  </a:schemeClr>
                </a:solidFill>
              </a:rPr>
              <a:t>1. ¿En que género literario está pensando don Quijote cuando pasa su vecino? ¿De qué están hablando la sobrina, el ama, el cura y el barbero cuando el vecino llega con don Quijote?</a:t>
            </a:r>
          </a:p>
          <a:p>
            <a:pPr>
              <a:spcBef>
                <a:spcPct val="0"/>
              </a:spcBef>
              <a:buClrTx/>
              <a:buFontTx/>
              <a:buNone/>
            </a:pPr>
            <a:endParaRPr lang="es-419" altLang="en-US" sz="2000" dirty="0">
              <a:solidFill>
                <a:schemeClr val="accent4">
                  <a:lumMod val="20000"/>
                  <a:lumOff val="80000"/>
                </a:schemeClr>
              </a:solidFill>
            </a:endParaRPr>
          </a:p>
          <a:p>
            <a:pPr>
              <a:spcBef>
                <a:spcPct val="0"/>
              </a:spcBef>
              <a:buClrTx/>
              <a:buFontTx/>
              <a:buNone/>
            </a:pPr>
            <a:r>
              <a:rPr lang="es-419" altLang="en-US" sz="2000" dirty="0">
                <a:solidFill>
                  <a:schemeClr val="accent4">
                    <a:lumMod val="20000"/>
                    <a:lumOff val="80000"/>
                  </a:schemeClr>
                </a:solidFill>
              </a:rPr>
              <a:t>2. ¿Para qué le sirve la literatura a don Quijote? ¿Es sano y normal perderse en su imaginación y en lo que le apasiona en un momento de aflicción? Explica.</a:t>
            </a:r>
          </a:p>
          <a:p>
            <a:pPr>
              <a:spcBef>
                <a:spcPct val="0"/>
              </a:spcBef>
              <a:buClrTx/>
              <a:buFontTx/>
              <a:buNone/>
            </a:pPr>
            <a:endParaRPr lang="es-419" altLang="en-US" sz="2000" dirty="0">
              <a:solidFill>
                <a:schemeClr val="accent4">
                  <a:lumMod val="20000"/>
                  <a:lumOff val="80000"/>
                </a:schemeClr>
              </a:solidFill>
            </a:endParaRPr>
          </a:p>
          <a:p>
            <a:pPr>
              <a:spcBef>
                <a:spcPct val="0"/>
              </a:spcBef>
              <a:buClrTx/>
              <a:buFontTx/>
              <a:buNone/>
            </a:pPr>
            <a:r>
              <a:rPr lang="es-419" altLang="en-US" sz="2000" dirty="0">
                <a:solidFill>
                  <a:schemeClr val="accent4">
                    <a:lumMod val="20000"/>
                    <a:lumOff val="80000"/>
                  </a:schemeClr>
                </a:solidFill>
              </a:rPr>
              <a:t>3. ¿Qué significación pudieran tener estas palabras de don Quijote: “Yo sé quien soy, y sé que puedo ser no solo los que he dicho, sino todos los doce Pares de Francia”? ¿Estás de acuerdo con don Quijote?</a:t>
            </a:r>
          </a:p>
          <a:p>
            <a:pPr>
              <a:spcBef>
                <a:spcPct val="0"/>
              </a:spcBef>
              <a:buClrTx/>
              <a:buFontTx/>
              <a:buNone/>
            </a:pPr>
            <a:endParaRPr lang="es-419" altLang="en-US" sz="2000" dirty="0">
              <a:solidFill>
                <a:schemeClr val="accent4">
                  <a:lumMod val="20000"/>
                  <a:lumOff val="80000"/>
                </a:schemeClr>
              </a:solidFill>
            </a:endParaRPr>
          </a:p>
          <a:p>
            <a:pPr>
              <a:spcBef>
                <a:spcPct val="0"/>
              </a:spcBef>
              <a:buClrTx/>
              <a:buFontTx/>
              <a:buNone/>
            </a:pPr>
            <a:r>
              <a:rPr lang="es-419" altLang="en-US" sz="2000" dirty="0">
                <a:solidFill>
                  <a:schemeClr val="accent4">
                    <a:lumMod val="20000"/>
                    <a:lumOff val="80000"/>
                  </a:schemeClr>
                </a:solidFill>
              </a:rPr>
              <a:t>4. Explica y relaciona lo que quiere hacer el cura con los libros de caballería con el contexto histórico de España de este momento.</a:t>
            </a:r>
          </a:p>
          <a:p>
            <a:pPr>
              <a:spcBef>
                <a:spcPct val="0"/>
              </a:spcBef>
              <a:buClrTx/>
              <a:buFontTx/>
              <a:buNone/>
            </a:pPr>
            <a:endParaRPr lang="en-US" altLang="en-US" sz="1800" dirty="0"/>
          </a:p>
        </p:txBody>
      </p:sp>
    </p:spTree>
    <p:extLst>
      <p:ext uri="{BB962C8B-B14F-4D97-AF65-F5344CB8AC3E}">
        <p14:creationId xmlns:p14="http://schemas.microsoft.com/office/powerpoint/2010/main" val="27523728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8EF25B5-0A2E-48B0-BFE0-9AE3F3D0291C}"/>
              </a:ext>
            </a:extLst>
          </p:cNvPr>
          <p:cNvSpPr/>
          <p:nvPr/>
        </p:nvSpPr>
        <p:spPr>
          <a:xfrm>
            <a:off x="0" y="1764792"/>
            <a:ext cx="12192000" cy="521208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4" name="Rectangle 2">
            <a:extLst>
              <a:ext uri="{FF2B5EF4-FFF2-40B4-BE49-F238E27FC236}">
                <a16:creationId xmlns:a16="http://schemas.microsoft.com/office/drawing/2014/main" id="{73EC7B9F-CACB-40B3-BEAD-9E564F02F977}"/>
              </a:ext>
            </a:extLst>
          </p:cNvPr>
          <p:cNvSpPr txBox="1">
            <a:spLocks noChangeArrowheads="1"/>
          </p:cNvSpPr>
          <p:nvPr/>
        </p:nvSpPr>
        <p:spPr>
          <a:xfrm>
            <a:off x="0" y="-214312"/>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s-ES" altLang="en-US" sz="2800" dirty="0">
                <a:solidFill>
                  <a:srgbClr val="00B0F0"/>
                </a:solidFill>
              </a:rPr>
              <a:t>El ingenioso hidalgo don Quijote de la Mancha</a:t>
            </a:r>
            <a:br>
              <a:rPr lang="es-ES" altLang="en-US" sz="2800" dirty="0">
                <a:solidFill>
                  <a:srgbClr val="00B0F0"/>
                </a:solidFill>
              </a:rPr>
            </a:br>
            <a:r>
              <a:rPr lang="es-ES" altLang="en-US" sz="2000" dirty="0">
                <a:solidFill>
                  <a:srgbClr val="00B0F0"/>
                </a:solidFill>
              </a:rPr>
              <a:t>Miguel de Cervantes</a:t>
            </a:r>
            <a:r>
              <a:rPr lang="en-US" altLang="en-US" sz="2000" dirty="0">
                <a:solidFill>
                  <a:srgbClr val="00B0F0"/>
                </a:solidFill>
              </a:rPr>
              <a:t> </a:t>
            </a:r>
          </a:p>
        </p:txBody>
      </p:sp>
      <p:sp>
        <p:nvSpPr>
          <p:cNvPr id="5" name="Title 1">
            <a:extLst>
              <a:ext uri="{FF2B5EF4-FFF2-40B4-BE49-F238E27FC236}">
                <a16:creationId xmlns:a16="http://schemas.microsoft.com/office/drawing/2014/main" id="{E58580A1-C1D6-4A93-BC00-CAFB1AF58892}"/>
              </a:ext>
            </a:extLst>
          </p:cNvPr>
          <p:cNvSpPr txBox="1">
            <a:spLocks/>
          </p:cNvSpPr>
          <p:nvPr/>
        </p:nvSpPr>
        <p:spPr>
          <a:xfrm>
            <a:off x="8839201" y="-214312"/>
            <a:ext cx="4343400" cy="1748366"/>
          </a:xfrm>
          <a:prstGeom prst="rect">
            <a:avLst/>
          </a:prstGeom>
        </p:spPr>
        <p:txBody>
          <a:bodyPr anchor="b">
            <a:normAutofit fontScale="97500"/>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s-419" sz="1400" b="1" u="sng" dirty="0">
                <a:solidFill>
                  <a:srgbClr val="00B0F0"/>
                </a:solidFill>
              </a:rPr>
              <a:t>La imaginación y la creación literaria</a:t>
            </a:r>
          </a:p>
          <a:p>
            <a:pPr marL="285750" indent="-285750">
              <a:buFont typeface="Arial" panose="020B0604020202020204" pitchFamily="34" charset="0"/>
              <a:buChar char="•"/>
              <a:defRPr/>
            </a:pPr>
            <a:r>
              <a:rPr lang="es-419" sz="1400" b="1" dirty="0">
                <a:solidFill>
                  <a:srgbClr val="00B0F0"/>
                </a:solidFill>
              </a:rPr>
              <a:t>La literatura autoconsciente</a:t>
            </a:r>
          </a:p>
          <a:p>
            <a:pPr marL="285750" indent="-285750">
              <a:buFont typeface="Arial" panose="020B0604020202020204" pitchFamily="34" charset="0"/>
              <a:buChar char="•"/>
              <a:defRPr/>
            </a:pPr>
            <a:r>
              <a:rPr lang="es-419" sz="1400" b="1" dirty="0">
                <a:solidFill>
                  <a:srgbClr val="00B0F0"/>
                </a:solidFill>
              </a:rPr>
              <a:t>La dualidad del ser</a:t>
            </a:r>
          </a:p>
          <a:p>
            <a:pPr marL="285750" indent="-285750">
              <a:buFont typeface="Arial" panose="020B0604020202020204" pitchFamily="34" charset="0"/>
              <a:buChar char="•"/>
              <a:defRPr/>
            </a:pPr>
            <a:r>
              <a:rPr lang="es-419" sz="1400" b="1" dirty="0">
                <a:solidFill>
                  <a:srgbClr val="00B0F0"/>
                </a:solidFill>
              </a:rPr>
              <a:t>La construcción de la realidad</a:t>
            </a:r>
          </a:p>
          <a:p>
            <a:pPr marL="285750" indent="-285750">
              <a:buFont typeface="Arial" panose="020B0604020202020204" pitchFamily="34" charset="0"/>
              <a:buChar char="•"/>
              <a:defRPr/>
            </a:pPr>
            <a:r>
              <a:rPr lang="es-419" sz="1400" b="1" dirty="0">
                <a:solidFill>
                  <a:srgbClr val="00B0F0"/>
                </a:solidFill>
              </a:rPr>
              <a:t>El proceso creativo</a:t>
            </a:r>
          </a:p>
          <a:p>
            <a:pPr marL="285750" indent="-285750">
              <a:buFont typeface="Arial" panose="020B0604020202020204" pitchFamily="34" charset="0"/>
              <a:buChar char="•"/>
              <a:defRPr/>
            </a:pPr>
            <a:r>
              <a:rPr lang="es-419" sz="1400" b="1" dirty="0">
                <a:solidFill>
                  <a:srgbClr val="00B0F0"/>
                </a:solidFill>
              </a:rPr>
              <a:t>El texto y sus contextos</a:t>
            </a:r>
          </a:p>
        </p:txBody>
      </p:sp>
      <p:sp>
        <p:nvSpPr>
          <p:cNvPr id="6" name="TextBox 5">
            <a:extLst>
              <a:ext uri="{FF2B5EF4-FFF2-40B4-BE49-F238E27FC236}">
                <a16:creationId xmlns:a16="http://schemas.microsoft.com/office/drawing/2014/main" id="{E6BB0697-4F26-4EF4-AC2C-0BB6AD04F407}"/>
              </a:ext>
            </a:extLst>
          </p:cNvPr>
          <p:cNvSpPr txBox="1"/>
          <p:nvPr/>
        </p:nvSpPr>
        <p:spPr>
          <a:xfrm>
            <a:off x="10500510" y="4690078"/>
            <a:ext cx="1691489" cy="646331"/>
          </a:xfrm>
          <a:prstGeom prst="rect">
            <a:avLst/>
          </a:prstGeom>
          <a:solidFill>
            <a:schemeClr val="tx1"/>
          </a:solidFill>
        </p:spPr>
        <p:txBody>
          <a:bodyPr wrap="none" rtlCol="0">
            <a:spAutoFit/>
          </a:bodyPr>
          <a:lstStyle/>
          <a:p>
            <a:r>
              <a:rPr lang="es-419" dirty="0">
                <a:solidFill>
                  <a:srgbClr val="00B0F0"/>
                </a:solidFill>
              </a:rPr>
              <a:t>El Siglo de Oro</a:t>
            </a:r>
          </a:p>
          <a:p>
            <a:r>
              <a:rPr lang="es-419" dirty="0">
                <a:solidFill>
                  <a:srgbClr val="00B0F0"/>
                </a:solidFill>
              </a:rPr>
              <a:t>El Barroco</a:t>
            </a:r>
          </a:p>
        </p:txBody>
      </p:sp>
      <p:sp>
        <p:nvSpPr>
          <p:cNvPr id="7" name="TextBox 2">
            <a:extLst>
              <a:ext uri="{FF2B5EF4-FFF2-40B4-BE49-F238E27FC236}">
                <a16:creationId xmlns:a16="http://schemas.microsoft.com/office/drawing/2014/main" id="{2D0C241B-0A2C-4917-8F06-3D920F296DDB}"/>
              </a:ext>
            </a:extLst>
          </p:cNvPr>
          <p:cNvSpPr txBox="1">
            <a:spLocks noChangeArrowheads="1"/>
          </p:cNvSpPr>
          <p:nvPr/>
        </p:nvSpPr>
        <p:spPr bwMode="auto">
          <a:xfrm>
            <a:off x="1" y="1764792"/>
            <a:ext cx="12959564"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spcBef>
                <a:spcPct val="0"/>
              </a:spcBef>
              <a:buClrTx/>
              <a:buFontTx/>
              <a:buNone/>
            </a:pPr>
            <a:r>
              <a:rPr lang="es-419" altLang="en-US" sz="1800" dirty="0">
                <a:solidFill>
                  <a:schemeClr val="accent4">
                    <a:lumMod val="20000"/>
                    <a:lumOff val="80000"/>
                  </a:schemeClr>
                </a:solidFill>
              </a:rPr>
              <a:t>Contexto histórico de España del siglo XVI y XVII</a:t>
            </a:r>
          </a:p>
          <a:p>
            <a:pPr>
              <a:spcBef>
                <a:spcPct val="0"/>
              </a:spcBef>
              <a:buClrTx/>
              <a:buFontTx/>
              <a:buNone/>
            </a:pPr>
            <a:endParaRPr lang="es-419" altLang="en-US" sz="1800" dirty="0">
              <a:solidFill>
                <a:schemeClr val="accent4">
                  <a:lumMod val="20000"/>
                  <a:lumOff val="80000"/>
                </a:schemeClr>
              </a:solidFill>
            </a:endParaRPr>
          </a:p>
          <a:p>
            <a:pPr>
              <a:spcBef>
                <a:spcPct val="0"/>
              </a:spcBef>
              <a:buClrTx/>
              <a:buFontTx/>
              <a:buNone/>
            </a:pPr>
            <a:r>
              <a:rPr lang="es-419" altLang="en-US" sz="1800" dirty="0">
                <a:solidFill>
                  <a:schemeClr val="accent4">
                    <a:lumMod val="20000"/>
                    <a:lumOff val="80000"/>
                  </a:schemeClr>
                </a:solidFill>
              </a:rPr>
              <a:t>1492 	Colón “descubre” América</a:t>
            </a:r>
          </a:p>
          <a:p>
            <a:pPr>
              <a:spcBef>
                <a:spcPct val="0"/>
              </a:spcBef>
              <a:buClrTx/>
              <a:buFontTx/>
              <a:buNone/>
            </a:pPr>
            <a:r>
              <a:rPr lang="es-419" altLang="en-US" sz="1800" dirty="0">
                <a:solidFill>
                  <a:schemeClr val="accent4">
                    <a:lumMod val="20000"/>
                    <a:lumOff val="80000"/>
                  </a:schemeClr>
                </a:solidFill>
              </a:rPr>
              <a:t>	Expulsión de los Moros</a:t>
            </a:r>
          </a:p>
          <a:p>
            <a:pPr>
              <a:spcBef>
                <a:spcPct val="0"/>
              </a:spcBef>
              <a:buClrTx/>
              <a:buFontTx/>
              <a:buNone/>
            </a:pPr>
            <a:r>
              <a:rPr lang="es-419" altLang="en-US" sz="1800" dirty="0">
                <a:solidFill>
                  <a:schemeClr val="accent4">
                    <a:lumMod val="20000"/>
                    <a:lumOff val="80000"/>
                  </a:schemeClr>
                </a:solidFill>
              </a:rPr>
              <a:t>	Expulsión de los judíos</a:t>
            </a:r>
          </a:p>
          <a:p>
            <a:pPr>
              <a:spcBef>
                <a:spcPct val="0"/>
              </a:spcBef>
              <a:buClrTx/>
              <a:buFontTx/>
              <a:buNone/>
            </a:pPr>
            <a:r>
              <a:rPr lang="es-419" altLang="en-US" sz="1800" dirty="0">
                <a:solidFill>
                  <a:schemeClr val="accent4">
                    <a:lumMod val="20000"/>
                    <a:lumOff val="80000"/>
                  </a:schemeClr>
                </a:solidFill>
              </a:rPr>
              <a:t>	Publicación de gramática castellana por Antonio de Nebrija</a:t>
            </a:r>
          </a:p>
          <a:p>
            <a:pPr>
              <a:spcBef>
                <a:spcPct val="0"/>
              </a:spcBef>
              <a:buClrTx/>
              <a:buFontTx/>
              <a:buNone/>
            </a:pPr>
            <a:endParaRPr lang="es-419" altLang="en-US" sz="1800" dirty="0">
              <a:solidFill>
                <a:schemeClr val="accent4">
                  <a:lumMod val="20000"/>
                  <a:lumOff val="80000"/>
                </a:schemeClr>
              </a:solidFill>
            </a:endParaRPr>
          </a:p>
          <a:p>
            <a:pPr>
              <a:spcBef>
                <a:spcPct val="0"/>
              </a:spcBef>
              <a:buClrTx/>
              <a:buFontTx/>
              <a:buNone/>
            </a:pPr>
            <a:r>
              <a:rPr lang="es-419" altLang="en-US" sz="1800" dirty="0">
                <a:solidFill>
                  <a:schemeClr val="accent4">
                    <a:lumMod val="20000"/>
                    <a:lumOff val="80000"/>
                  </a:schemeClr>
                </a:solidFill>
              </a:rPr>
              <a:t>1588	El Rey Felipe y la Armada española</a:t>
            </a:r>
          </a:p>
          <a:p>
            <a:pPr>
              <a:spcBef>
                <a:spcPct val="0"/>
              </a:spcBef>
              <a:buClrTx/>
              <a:buFontTx/>
              <a:buNone/>
            </a:pPr>
            <a:r>
              <a:rPr lang="es-419" altLang="en-US" sz="1800" dirty="0">
                <a:solidFill>
                  <a:schemeClr val="accent4">
                    <a:lumMod val="20000"/>
                    <a:lumOff val="80000"/>
                  </a:schemeClr>
                </a:solidFill>
              </a:rPr>
              <a:t>	22 buques de guerra</a:t>
            </a:r>
          </a:p>
          <a:p>
            <a:pPr>
              <a:spcBef>
                <a:spcPct val="0"/>
              </a:spcBef>
              <a:buClrTx/>
              <a:buFontTx/>
              <a:buNone/>
            </a:pPr>
            <a:r>
              <a:rPr lang="es-419" altLang="en-US" sz="1800" dirty="0">
                <a:solidFill>
                  <a:schemeClr val="accent4">
                    <a:lumMod val="20000"/>
                    <a:lumOff val="80000"/>
                  </a:schemeClr>
                </a:solidFill>
              </a:rPr>
              <a:t>	108 improvisados</a:t>
            </a:r>
          </a:p>
          <a:p>
            <a:pPr>
              <a:spcBef>
                <a:spcPct val="0"/>
              </a:spcBef>
              <a:buClrTx/>
              <a:buFontTx/>
              <a:buNone/>
            </a:pPr>
            <a:r>
              <a:rPr lang="es-419" altLang="en-US" sz="1800" dirty="0">
                <a:solidFill>
                  <a:schemeClr val="accent4">
                    <a:lumMod val="20000"/>
                    <a:lumOff val="80000"/>
                  </a:schemeClr>
                </a:solidFill>
              </a:rPr>
              <a:t>	50 no regresaron</a:t>
            </a:r>
          </a:p>
          <a:p>
            <a:pPr>
              <a:spcBef>
                <a:spcPct val="0"/>
              </a:spcBef>
              <a:buClrTx/>
              <a:buFontTx/>
              <a:buNone/>
            </a:pPr>
            <a:r>
              <a:rPr lang="es-419" altLang="en-US" sz="1800" dirty="0">
                <a:solidFill>
                  <a:schemeClr val="accent4">
                    <a:lumMod val="20000"/>
                    <a:lumOff val="80000"/>
                  </a:schemeClr>
                </a:solidFill>
              </a:rPr>
              <a:t>	18 mil soldados (8 mil murieron)</a:t>
            </a:r>
          </a:p>
          <a:p>
            <a:pPr>
              <a:spcBef>
                <a:spcPct val="0"/>
              </a:spcBef>
              <a:buClrTx/>
              <a:buFontTx/>
              <a:buNone/>
            </a:pPr>
            <a:r>
              <a:rPr lang="es-419" altLang="en-US" sz="1800" dirty="0">
                <a:solidFill>
                  <a:schemeClr val="accent4">
                    <a:lumMod val="20000"/>
                    <a:lumOff val="80000"/>
                  </a:schemeClr>
                </a:solidFill>
              </a:rPr>
              <a:t>	La Batalla de </a:t>
            </a:r>
            <a:r>
              <a:rPr lang="es-419" altLang="en-US" sz="1800" dirty="0" err="1">
                <a:solidFill>
                  <a:schemeClr val="accent4">
                    <a:lumMod val="20000"/>
                    <a:lumOff val="80000"/>
                  </a:schemeClr>
                </a:solidFill>
              </a:rPr>
              <a:t>Gravelines</a:t>
            </a:r>
            <a:endParaRPr lang="es-419" altLang="en-US" sz="1800" dirty="0">
              <a:solidFill>
                <a:schemeClr val="accent4">
                  <a:lumMod val="20000"/>
                  <a:lumOff val="80000"/>
                </a:schemeClr>
              </a:solidFill>
            </a:endParaRPr>
          </a:p>
          <a:p>
            <a:pPr>
              <a:spcBef>
                <a:spcPct val="0"/>
              </a:spcBef>
              <a:buClrTx/>
              <a:buFontTx/>
              <a:buNone/>
            </a:pPr>
            <a:endParaRPr lang="es-419" altLang="en-US" sz="1800" dirty="0">
              <a:solidFill>
                <a:schemeClr val="accent4">
                  <a:lumMod val="20000"/>
                  <a:lumOff val="80000"/>
                </a:schemeClr>
              </a:solidFill>
            </a:endParaRPr>
          </a:p>
          <a:p>
            <a:pPr>
              <a:spcBef>
                <a:spcPct val="0"/>
              </a:spcBef>
              <a:buClrTx/>
              <a:buFontTx/>
              <a:buNone/>
            </a:pPr>
            <a:r>
              <a:rPr lang="es-419" altLang="en-US" sz="1800" dirty="0">
                <a:solidFill>
                  <a:schemeClr val="accent4">
                    <a:lumMod val="20000"/>
                    <a:lumOff val="80000"/>
                  </a:schemeClr>
                </a:solidFill>
              </a:rPr>
              <a:t>Rey Felipe</a:t>
            </a:r>
          </a:p>
          <a:p>
            <a:pPr>
              <a:spcBef>
                <a:spcPct val="0"/>
              </a:spcBef>
              <a:buClrTx/>
              <a:buFontTx/>
              <a:buNone/>
            </a:pPr>
            <a:r>
              <a:rPr lang="es-419" altLang="en-US" sz="1800" dirty="0">
                <a:solidFill>
                  <a:schemeClr val="accent4">
                    <a:lumMod val="20000"/>
                    <a:lumOff val="80000"/>
                  </a:schemeClr>
                </a:solidFill>
              </a:rPr>
              <a:t>“Mandé mis barcos a pelear contra los ingleses, no los elementos.</a:t>
            </a:r>
          </a:p>
          <a:p>
            <a:pPr>
              <a:spcBef>
                <a:spcPct val="0"/>
              </a:spcBef>
              <a:buClrTx/>
              <a:buFontTx/>
              <a:buNone/>
            </a:pPr>
            <a:endParaRPr lang="es-419" altLang="en-US" sz="1800" dirty="0">
              <a:solidFill>
                <a:schemeClr val="accent4">
                  <a:lumMod val="20000"/>
                  <a:lumOff val="80000"/>
                </a:schemeClr>
              </a:solidFill>
            </a:endParaRPr>
          </a:p>
          <a:p>
            <a:pPr>
              <a:spcBef>
                <a:spcPct val="0"/>
              </a:spcBef>
              <a:buClrTx/>
              <a:buFontTx/>
              <a:buNone/>
            </a:pPr>
            <a:r>
              <a:rPr lang="es-419" altLang="en-US" sz="1800" dirty="0">
                <a:solidFill>
                  <a:schemeClr val="accent4">
                    <a:lumMod val="20000"/>
                    <a:lumOff val="80000"/>
                  </a:schemeClr>
                </a:solidFill>
              </a:rPr>
              <a:t>A pesar de que su dominio continuaría hasta el siglo 17, este evento marcó el decline del futuro de España.</a:t>
            </a:r>
            <a:endParaRPr lang="en-US" altLang="en-US" sz="1800" dirty="0"/>
          </a:p>
        </p:txBody>
      </p:sp>
    </p:spTree>
    <p:extLst>
      <p:ext uri="{BB962C8B-B14F-4D97-AF65-F5344CB8AC3E}">
        <p14:creationId xmlns:p14="http://schemas.microsoft.com/office/powerpoint/2010/main" val="41104149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8B7181-89BA-4E09-B544-4F91BAAF651C}"/>
              </a:ext>
            </a:extLst>
          </p:cNvPr>
          <p:cNvSpPr/>
          <p:nvPr/>
        </p:nvSpPr>
        <p:spPr>
          <a:xfrm>
            <a:off x="0" y="1726697"/>
            <a:ext cx="12192000" cy="521208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4" name="Rectangle 2">
            <a:extLst>
              <a:ext uri="{FF2B5EF4-FFF2-40B4-BE49-F238E27FC236}">
                <a16:creationId xmlns:a16="http://schemas.microsoft.com/office/drawing/2014/main" id="{73EC7B9F-CACB-40B3-BEAD-9E564F02F977}"/>
              </a:ext>
            </a:extLst>
          </p:cNvPr>
          <p:cNvSpPr txBox="1">
            <a:spLocks noChangeArrowheads="1"/>
          </p:cNvSpPr>
          <p:nvPr/>
        </p:nvSpPr>
        <p:spPr>
          <a:xfrm>
            <a:off x="0" y="-214312"/>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s-ES" altLang="en-US" sz="2800" dirty="0">
                <a:solidFill>
                  <a:srgbClr val="00B0F0"/>
                </a:solidFill>
              </a:rPr>
              <a:t>El ingenioso hidalgo don Quijote de la Mancha</a:t>
            </a:r>
            <a:br>
              <a:rPr lang="es-ES" altLang="en-US" sz="2800" dirty="0">
                <a:solidFill>
                  <a:srgbClr val="00B0F0"/>
                </a:solidFill>
              </a:rPr>
            </a:br>
            <a:r>
              <a:rPr lang="es-ES" altLang="en-US" sz="2000" dirty="0">
                <a:solidFill>
                  <a:srgbClr val="00B0F0"/>
                </a:solidFill>
              </a:rPr>
              <a:t>Miguel de Cervantes</a:t>
            </a:r>
            <a:r>
              <a:rPr lang="en-US" altLang="en-US" sz="2000" dirty="0">
                <a:solidFill>
                  <a:srgbClr val="00B0F0"/>
                </a:solidFill>
              </a:rPr>
              <a:t> </a:t>
            </a:r>
          </a:p>
        </p:txBody>
      </p:sp>
      <p:sp>
        <p:nvSpPr>
          <p:cNvPr id="5" name="Title 1">
            <a:extLst>
              <a:ext uri="{FF2B5EF4-FFF2-40B4-BE49-F238E27FC236}">
                <a16:creationId xmlns:a16="http://schemas.microsoft.com/office/drawing/2014/main" id="{E58580A1-C1D6-4A93-BC00-CAFB1AF58892}"/>
              </a:ext>
            </a:extLst>
          </p:cNvPr>
          <p:cNvSpPr txBox="1">
            <a:spLocks/>
          </p:cNvSpPr>
          <p:nvPr/>
        </p:nvSpPr>
        <p:spPr>
          <a:xfrm>
            <a:off x="8949690" y="-319384"/>
            <a:ext cx="4343400" cy="1748366"/>
          </a:xfrm>
          <a:prstGeom prst="rect">
            <a:avLst/>
          </a:prstGeom>
        </p:spPr>
        <p:txBody>
          <a:bodyPr anchor="b">
            <a:normAutofit fontScale="97500"/>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s-419" sz="1400" b="1" u="sng" dirty="0">
                <a:solidFill>
                  <a:srgbClr val="00B0F0"/>
                </a:solidFill>
              </a:rPr>
              <a:t>La imaginación y la creación literaria</a:t>
            </a:r>
          </a:p>
          <a:p>
            <a:pPr marL="285750" indent="-285750">
              <a:buFont typeface="Arial" panose="020B0604020202020204" pitchFamily="34" charset="0"/>
              <a:buChar char="•"/>
              <a:defRPr/>
            </a:pPr>
            <a:r>
              <a:rPr lang="es-419" sz="1400" b="1" dirty="0">
                <a:solidFill>
                  <a:srgbClr val="00B0F0"/>
                </a:solidFill>
              </a:rPr>
              <a:t>La literatura autoconsciente</a:t>
            </a:r>
          </a:p>
          <a:p>
            <a:pPr marL="285750" indent="-285750">
              <a:buFont typeface="Arial" panose="020B0604020202020204" pitchFamily="34" charset="0"/>
              <a:buChar char="•"/>
              <a:defRPr/>
            </a:pPr>
            <a:r>
              <a:rPr lang="es-419" sz="1400" b="1" dirty="0">
                <a:solidFill>
                  <a:srgbClr val="00B0F0"/>
                </a:solidFill>
              </a:rPr>
              <a:t>La dualidad del ser</a:t>
            </a:r>
          </a:p>
          <a:p>
            <a:pPr marL="285750" indent="-285750">
              <a:buFont typeface="Arial" panose="020B0604020202020204" pitchFamily="34" charset="0"/>
              <a:buChar char="•"/>
              <a:defRPr/>
            </a:pPr>
            <a:r>
              <a:rPr lang="es-419" sz="1400" b="1" dirty="0">
                <a:solidFill>
                  <a:srgbClr val="00B0F0"/>
                </a:solidFill>
              </a:rPr>
              <a:t>La construcción de la realidad</a:t>
            </a:r>
          </a:p>
          <a:p>
            <a:pPr marL="285750" indent="-285750">
              <a:buFont typeface="Arial" panose="020B0604020202020204" pitchFamily="34" charset="0"/>
              <a:buChar char="•"/>
              <a:defRPr/>
            </a:pPr>
            <a:r>
              <a:rPr lang="es-419" sz="1400" b="1" dirty="0">
                <a:solidFill>
                  <a:srgbClr val="00B0F0"/>
                </a:solidFill>
              </a:rPr>
              <a:t>El proceso creativo</a:t>
            </a:r>
          </a:p>
          <a:p>
            <a:pPr marL="285750" indent="-285750">
              <a:buFont typeface="Arial" panose="020B0604020202020204" pitchFamily="34" charset="0"/>
              <a:buChar char="•"/>
              <a:defRPr/>
            </a:pPr>
            <a:r>
              <a:rPr lang="es-419" sz="1400" b="1" dirty="0">
                <a:solidFill>
                  <a:srgbClr val="00B0F0"/>
                </a:solidFill>
              </a:rPr>
              <a:t>El texto y sus contextos</a:t>
            </a:r>
          </a:p>
        </p:txBody>
      </p:sp>
      <p:sp>
        <p:nvSpPr>
          <p:cNvPr id="6" name="TextBox 5">
            <a:extLst>
              <a:ext uri="{FF2B5EF4-FFF2-40B4-BE49-F238E27FC236}">
                <a16:creationId xmlns:a16="http://schemas.microsoft.com/office/drawing/2014/main" id="{E6BB0697-4F26-4EF4-AC2C-0BB6AD04F407}"/>
              </a:ext>
            </a:extLst>
          </p:cNvPr>
          <p:cNvSpPr txBox="1"/>
          <p:nvPr/>
        </p:nvSpPr>
        <p:spPr>
          <a:xfrm>
            <a:off x="0" y="6292446"/>
            <a:ext cx="1691489" cy="646331"/>
          </a:xfrm>
          <a:prstGeom prst="rect">
            <a:avLst/>
          </a:prstGeom>
          <a:solidFill>
            <a:schemeClr val="tx1"/>
          </a:solidFill>
        </p:spPr>
        <p:txBody>
          <a:bodyPr wrap="none" rtlCol="0">
            <a:spAutoFit/>
          </a:bodyPr>
          <a:lstStyle/>
          <a:p>
            <a:r>
              <a:rPr lang="es-419" dirty="0">
                <a:solidFill>
                  <a:srgbClr val="00B0F0"/>
                </a:solidFill>
              </a:rPr>
              <a:t>El Siglo de Oro</a:t>
            </a:r>
          </a:p>
          <a:p>
            <a:r>
              <a:rPr lang="es-419" dirty="0">
                <a:solidFill>
                  <a:srgbClr val="00B0F0"/>
                </a:solidFill>
              </a:rPr>
              <a:t>El Barroco</a:t>
            </a:r>
          </a:p>
        </p:txBody>
      </p:sp>
      <p:sp>
        <p:nvSpPr>
          <p:cNvPr id="7" name="TextBox 2">
            <a:extLst>
              <a:ext uri="{FF2B5EF4-FFF2-40B4-BE49-F238E27FC236}">
                <a16:creationId xmlns:a16="http://schemas.microsoft.com/office/drawing/2014/main" id="{27B82E90-360F-4819-B04B-E47384A0DDE1}"/>
              </a:ext>
            </a:extLst>
          </p:cNvPr>
          <p:cNvSpPr txBox="1">
            <a:spLocks noChangeArrowheads="1"/>
          </p:cNvSpPr>
          <p:nvPr/>
        </p:nvSpPr>
        <p:spPr bwMode="auto">
          <a:xfrm>
            <a:off x="0" y="2024413"/>
            <a:ext cx="121920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spcBef>
                <a:spcPct val="0"/>
              </a:spcBef>
              <a:buClrTx/>
              <a:buNone/>
              <a:defRPr/>
            </a:pPr>
            <a:r>
              <a:rPr lang="es-419" altLang="en-US" sz="2400" dirty="0">
                <a:solidFill>
                  <a:schemeClr val="accent4">
                    <a:lumMod val="20000"/>
                    <a:lumOff val="80000"/>
                  </a:schemeClr>
                </a:solidFill>
              </a:rPr>
              <a:t>Contexto histórico de España del siglo XVI y XVII cont. </a:t>
            </a:r>
          </a:p>
          <a:p>
            <a:pPr>
              <a:spcBef>
                <a:spcPct val="0"/>
              </a:spcBef>
              <a:buClrTx/>
              <a:buFontTx/>
              <a:buNone/>
              <a:defRPr/>
            </a:pPr>
            <a:endParaRPr lang="es-419" altLang="en-US" sz="2400" dirty="0">
              <a:solidFill>
                <a:schemeClr val="accent4">
                  <a:lumMod val="20000"/>
                  <a:lumOff val="80000"/>
                </a:schemeClr>
              </a:solidFill>
            </a:endParaRPr>
          </a:p>
          <a:p>
            <a:pPr>
              <a:spcBef>
                <a:spcPct val="0"/>
              </a:spcBef>
              <a:buClrTx/>
              <a:buFontTx/>
              <a:buNone/>
              <a:defRPr/>
            </a:pPr>
            <a:r>
              <a:rPr lang="es-419" altLang="en-US" sz="2400" dirty="0">
                <a:solidFill>
                  <a:schemeClr val="accent4">
                    <a:lumMod val="20000"/>
                    <a:lumOff val="80000"/>
                  </a:schemeClr>
                </a:solidFill>
              </a:rPr>
              <a:t>La Inquisición en España</a:t>
            </a:r>
          </a:p>
          <a:p>
            <a:pPr>
              <a:spcBef>
                <a:spcPct val="0"/>
              </a:spcBef>
              <a:buClrTx/>
              <a:buFontTx/>
              <a:buNone/>
              <a:defRPr/>
            </a:pPr>
            <a:endParaRPr lang="es-419" altLang="en-US" sz="2400" dirty="0">
              <a:solidFill>
                <a:schemeClr val="accent4">
                  <a:lumMod val="20000"/>
                  <a:lumOff val="80000"/>
                </a:schemeClr>
              </a:solidFill>
            </a:endParaRPr>
          </a:p>
          <a:p>
            <a:pPr marL="571500" indent="-571500">
              <a:spcBef>
                <a:spcPct val="0"/>
              </a:spcBef>
              <a:buClrTx/>
              <a:buFont typeface="Arial" panose="020B0604020202020204" pitchFamily="34" charset="0"/>
              <a:buChar char="•"/>
              <a:defRPr/>
            </a:pPr>
            <a:r>
              <a:rPr lang="es-419" altLang="en-US" sz="2400" dirty="0">
                <a:solidFill>
                  <a:schemeClr val="accent4">
                    <a:lumMod val="20000"/>
                    <a:lumOff val="80000"/>
                  </a:schemeClr>
                </a:solidFill>
              </a:rPr>
              <a:t>Fundada en 1478 por los Reyes Católicos en España</a:t>
            </a:r>
          </a:p>
          <a:p>
            <a:pPr marL="571500" indent="-571500">
              <a:spcBef>
                <a:spcPct val="0"/>
              </a:spcBef>
              <a:buClrTx/>
              <a:buFont typeface="Arial" panose="020B0604020202020204" pitchFamily="34" charset="0"/>
              <a:buChar char="•"/>
              <a:defRPr/>
            </a:pPr>
            <a:r>
              <a:rPr lang="es-419" altLang="en-US" sz="2400" dirty="0">
                <a:solidFill>
                  <a:schemeClr val="accent4">
                    <a:lumMod val="20000"/>
                    <a:lumOff val="80000"/>
                  </a:schemeClr>
                </a:solidFill>
              </a:rPr>
              <a:t>La Inquisición española investigó a conversos, moriscos, protestantes, etc. y todas aquellas prácticas que iban en contra de la ortodoxia de la Iglesia católica. </a:t>
            </a:r>
          </a:p>
          <a:p>
            <a:pPr marL="571500" indent="-571500">
              <a:spcBef>
                <a:spcPct val="0"/>
              </a:spcBef>
              <a:buClrTx/>
              <a:buFont typeface="Arial" panose="020B0604020202020204" pitchFamily="34" charset="0"/>
              <a:buChar char="•"/>
              <a:defRPr/>
            </a:pPr>
            <a:r>
              <a:rPr lang="es-419" altLang="en-US" sz="2400" dirty="0">
                <a:solidFill>
                  <a:schemeClr val="accent4">
                    <a:lumMod val="20000"/>
                    <a:lumOff val="80000"/>
                  </a:schemeClr>
                </a:solidFill>
              </a:rPr>
              <a:t>La institución funcionó durante varios siglos, aunque fue entre finales del siglo XV y el siglo XVII cuando tuvo una mayor actividad</a:t>
            </a:r>
          </a:p>
          <a:p>
            <a:pPr>
              <a:spcBef>
                <a:spcPct val="0"/>
              </a:spcBef>
              <a:buClrTx/>
              <a:buFontTx/>
              <a:buNone/>
              <a:defRPr/>
            </a:pPr>
            <a:endParaRPr lang="en-US" altLang="en-US" sz="1800" dirty="0"/>
          </a:p>
          <a:p>
            <a:pPr>
              <a:spcBef>
                <a:spcPct val="0"/>
              </a:spcBef>
              <a:buClrTx/>
              <a:buFontTx/>
              <a:buNone/>
              <a:defRPr/>
            </a:pPr>
            <a:r>
              <a:rPr lang="en-US" altLang="en-US" sz="1800" dirty="0"/>
              <a:t>	</a:t>
            </a:r>
            <a:endParaRPr lang="es-ES" altLang="en-US" sz="1800" dirty="0"/>
          </a:p>
        </p:txBody>
      </p:sp>
    </p:spTree>
    <p:extLst>
      <p:ext uri="{BB962C8B-B14F-4D97-AF65-F5344CB8AC3E}">
        <p14:creationId xmlns:p14="http://schemas.microsoft.com/office/powerpoint/2010/main" val="41457055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56636E4-7758-4021-B8EF-51F1DD946D6E}"/>
              </a:ext>
            </a:extLst>
          </p:cNvPr>
          <p:cNvSpPr/>
          <p:nvPr/>
        </p:nvSpPr>
        <p:spPr>
          <a:xfrm>
            <a:off x="-26799" y="1671112"/>
            <a:ext cx="12192000" cy="521208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6" name="TextBox 5">
            <a:extLst>
              <a:ext uri="{FF2B5EF4-FFF2-40B4-BE49-F238E27FC236}">
                <a16:creationId xmlns:a16="http://schemas.microsoft.com/office/drawing/2014/main" id="{E6BB0697-4F26-4EF4-AC2C-0BB6AD04F407}"/>
              </a:ext>
            </a:extLst>
          </p:cNvPr>
          <p:cNvSpPr txBox="1"/>
          <p:nvPr/>
        </p:nvSpPr>
        <p:spPr>
          <a:xfrm>
            <a:off x="95250" y="6211669"/>
            <a:ext cx="1691489" cy="646331"/>
          </a:xfrm>
          <a:prstGeom prst="rect">
            <a:avLst/>
          </a:prstGeom>
          <a:solidFill>
            <a:schemeClr val="tx1"/>
          </a:solidFill>
        </p:spPr>
        <p:txBody>
          <a:bodyPr wrap="none" rtlCol="0">
            <a:spAutoFit/>
          </a:bodyPr>
          <a:lstStyle/>
          <a:p>
            <a:r>
              <a:rPr lang="es-419" dirty="0">
                <a:solidFill>
                  <a:srgbClr val="00B0F0"/>
                </a:solidFill>
              </a:rPr>
              <a:t>El Siglo de Oro</a:t>
            </a:r>
          </a:p>
          <a:p>
            <a:r>
              <a:rPr lang="es-419" dirty="0">
                <a:solidFill>
                  <a:srgbClr val="00B0F0"/>
                </a:solidFill>
              </a:rPr>
              <a:t>El Barroco</a:t>
            </a:r>
          </a:p>
        </p:txBody>
      </p:sp>
      <p:pic>
        <p:nvPicPr>
          <p:cNvPr id="7" name="Picture 4">
            <a:extLst>
              <a:ext uri="{FF2B5EF4-FFF2-40B4-BE49-F238E27FC236}">
                <a16:creationId xmlns:a16="http://schemas.microsoft.com/office/drawing/2014/main" id="{26F41A7D-F123-40D5-9F96-C876BC5AA7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4206" y="0"/>
            <a:ext cx="584358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3">
            <a:extLst>
              <a:ext uri="{FF2B5EF4-FFF2-40B4-BE49-F238E27FC236}">
                <a16:creationId xmlns:a16="http://schemas.microsoft.com/office/drawing/2014/main" id="{02912F2F-12E2-4108-8F12-5225D0F70AF3}"/>
              </a:ext>
            </a:extLst>
          </p:cNvPr>
          <p:cNvSpPr txBox="1">
            <a:spLocks noChangeArrowheads="1"/>
          </p:cNvSpPr>
          <p:nvPr/>
        </p:nvSpPr>
        <p:spPr>
          <a:xfrm>
            <a:off x="26799" y="2782669"/>
            <a:ext cx="3143250" cy="34290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80000"/>
              </a:lnSpc>
              <a:buFont typeface="Wingdings" panose="05000000000000000000" pitchFamily="2" charset="2"/>
              <a:buNone/>
              <a:defRPr/>
            </a:pPr>
            <a:r>
              <a:rPr lang="es-ES" altLang="en-US" sz="1800" b="1" dirty="0">
                <a:solidFill>
                  <a:schemeClr val="accent4">
                    <a:lumMod val="20000"/>
                    <a:lumOff val="80000"/>
                  </a:schemeClr>
                </a:solidFill>
              </a:rPr>
              <a:t>El arte realista</a:t>
            </a:r>
          </a:p>
          <a:p>
            <a:pPr algn="l">
              <a:lnSpc>
                <a:spcPct val="80000"/>
              </a:lnSpc>
              <a:buFont typeface="Wingdings" panose="05000000000000000000" pitchFamily="2" charset="2"/>
              <a:buNone/>
              <a:defRPr/>
            </a:pPr>
            <a:r>
              <a:rPr lang="es-ES" altLang="en-US" sz="1800" b="1" dirty="0">
                <a:solidFill>
                  <a:schemeClr val="accent4">
                    <a:lumMod val="20000"/>
                    <a:lumOff val="80000"/>
                  </a:schemeClr>
                </a:solidFill>
              </a:rPr>
              <a:t>Las Meninas</a:t>
            </a:r>
            <a:r>
              <a:rPr lang="es-ES" altLang="en-US" sz="1800" dirty="0">
                <a:solidFill>
                  <a:schemeClr val="accent4">
                    <a:lumMod val="20000"/>
                    <a:lumOff val="80000"/>
                  </a:schemeClr>
                </a:solidFill>
              </a:rPr>
              <a:t> de Diego Velázquez (1599-1660), el pintor español más reconocido del Siglo de Oro.  Esta obra realizada en 1656, es una composición muy compleja donde los efectos de luz y espacio le dieron al arte de Velásquez una suprema apariencia de realidad.  Velásquez fue pintor de la corte de Felipe IV.</a:t>
            </a:r>
            <a:endParaRPr lang="en-US" altLang="en-US" sz="1800" dirty="0">
              <a:solidFill>
                <a:schemeClr val="accent4">
                  <a:lumMod val="20000"/>
                  <a:lumOff val="80000"/>
                </a:schemeClr>
              </a:solidFill>
            </a:endParaRPr>
          </a:p>
        </p:txBody>
      </p:sp>
      <p:sp>
        <p:nvSpPr>
          <p:cNvPr id="9" name="Rectangle 2">
            <a:extLst>
              <a:ext uri="{FF2B5EF4-FFF2-40B4-BE49-F238E27FC236}">
                <a16:creationId xmlns:a16="http://schemas.microsoft.com/office/drawing/2014/main" id="{280F04F5-F082-420A-9D9F-F7DD1500D290}"/>
              </a:ext>
            </a:extLst>
          </p:cNvPr>
          <p:cNvSpPr txBox="1">
            <a:spLocks noChangeArrowheads="1"/>
          </p:cNvSpPr>
          <p:nvPr/>
        </p:nvSpPr>
        <p:spPr>
          <a:xfrm>
            <a:off x="0" y="0"/>
            <a:ext cx="3276600" cy="942976"/>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s-ES" altLang="en-US" sz="2400" dirty="0">
                <a:solidFill>
                  <a:srgbClr val="00B0F0"/>
                </a:solidFill>
              </a:rPr>
              <a:t>El ingenioso hidalgo don Quijote de la Mancha</a:t>
            </a:r>
            <a:br>
              <a:rPr lang="es-ES" altLang="en-US" sz="2800" dirty="0">
                <a:solidFill>
                  <a:srgbClr val="00B0F0"/>
                </a:solidFill>
              </a:rPr>
            </a:br>
            <a:r>
              <a:rPr lang="es-ES" altLang="en-US" sz="1600" dirty="0">
                <a:solidFill>
                  <a:srgbClr val="00B0F0"/>
                </a:solidFill>
              </a:rPr>
              <a:t>Miguel de Cervantes</a:t>
            </a:r>
            <a:r>
              <a:rPr lang="en-US" altLang="en-US" sz="1600" dirty="0">
                <a:solidFill>
                  <a:srgbClr val="00B0F0"/>
                </a:solidFill>
              </a:rPr>
              <a:t> </a:t>
            </a:r>
          </a:p>
        </p:txBody>
      </p:sp>
      <p:sp>
        <p:nvSpPr>
          <p:cNvPr id="10" name="Title 1">
            <a:extLst>
              <a:ext uri="{FF2B5EF4-FFF2-40B4-BE49-F238E27FC236}">
                <a16:creationId xmlns:a16="http://schemas.microsoft.com/office/drawing/2014/main" id="{8C7B052D-6FB5-49AA-A892-A085EEE423D4}"/>
              </a:ext>
            </a:extLst>
          </p:cNvPr>
          <p:cNvSpPr txBox="1">
            <a:spLocks/>
          </p:cNvSpPr>
          <p:nvPr/>
        </p:nvSpPr>
        <p:spPr>
          <a:xfrm>
            <a:off x="9021950" y="54505"/>
            <a:ext cx="3072215" cy="1562102"/>
          </a:xfrm>
          <a:prstGeom prst="rect">
            <a:avLst/>
          </a:prstGeom>
        </p:spPr>
        <p:txBody>
          <a:bodyPr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s-419" sz="1400" b="1" u="sng" dirty="0">
                <a:solidFill>
                  <a:srgbClr val="00B0F0"/>
                </a:solidFill>
              </a:rPr>
              <a:t>La imaginación y la creación literaria</a:t>
            </a:r>
          </a:p>
          <a:p>
            <a:pPr marL="285750" indent="-285750">
              <a:buFont typeface="Arial" panose="020B0604020202020204" pitchFamily="34" charset="0"/>
              <a:buChar char="•"/>
              <a:defRPr/>
            </a:pPr>
            <a:r>
              <a:rPr lang="es-419" sz="1400" b="1" dirty="0">
                <a:solidFill>
                  <a:srgbClr val="00B0F0"/>
                </a:solidFill>
              </a:rPr>
              <a:t>La literatura autoconsciente</a:t>
            </a:r>
          </a:p>
          <a:p>
            <a:pPr marL="285750" indent="-285750">
              <a:buFont typeface="Arial" panose="020B0604020202020204" pitchFamily="34" charset="0"/>
              <a:buChar char="•"/>
              <a:defRPr/>
            </a:pPr>
            <a:r>
              <a:rPr lang="es-419" sz="1400" b="1" dirty="0">
                <a:solidFill>
                  <a:srgbClr val="00B0F0"/>
                </a:solidFill>
              </a:rPr>
              <a:t>La dualidad del ser</a:t>
            </a:r>
          </a:p>
          <a:p>
            <a:pPr marL="285750" indent="-285750">
              <a:buFont typeface="Arial" panose="020B0604020202020204" pitchFamily="34" charset="0"/>
              <a:buChar char="•"/>
              <a:defRPr/>
            </a:pPr>
            <a:r>
              <a:rPr lang="es-419" sz="1400" b="1" dirty="0">
                <a:solidFill>
                  <a:srgbClr val="00B0F0"/>
                </a:solidFill>
              </a:rPr>
              <a:t>La construcción de la realidad</a:t>
            </a:r>
          </a:p>
          <a:p>
            <a:pPr marL="285750" indent="-285750">
              <a:buFont typeface="Arial" panose="020B0604020202020204" pitchFamily="34" charset="0"/>
              <a:buChar char="•"/>
              <a:defRPr/>
            </a:pPr>
            <a:r>
              <a:rPr lang="es-419" sz="1400" b="1" dirty="0">
                <a:solidFill>
                  <a:srgbClr val="00B0F0"/>
                </a:solidFill>
              </a:rPr>
              <a:t>El proceso creativo</a:t>
            </a:r>
          </a:p>
          <a:p>
            <a:pPr marL="285750" indent="-285750">
              <a:buFont typeface="Arial" panose="020B0604020202020204" pitchFamily="34" charset="0"/>
              <a:buChar char="•"/>
              <a:defRPr/>
            </a:pPr>
            <a:r>
              <a:rPr lang="es-419" sz="1400" b="1" dirty="0">
                <a:solidFill>
                  <a:srgbClr val="00B0F0"/>
                </a:solidFill>
              </a:rPr>
              <a:t>El texto y sus contextos</a:t>
            </a:r>
          </a:p>
        </p:txBody>
      </p:sp>
    </p:spTree>
    <p:extLst>
      <p:ext uri="{BB962C8B-B14F-4D97-AF65-F5344CB8AC3E}">
        <p14:creationId xmlns:p14="http://schemas.microsoft.com/office/powerpoint/2010/main" val="15062163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FFA3FF2-559A-4175-9599-B1E2DA369C59}"/>
              </a:ext>
            </a:extLst>
          </p:cNvPr>
          <p:cNvSpPr/>
          <p:nvPr/>
        </p:nvSpPr>
        <p:spPr>
          <a:xfrm>
            <a:off x="-26799" y="1671112"/>
            <a:ext cx="12192000" cy="521208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6" name="TextBox 5">
            <a:extLst>
              <a:ext uri="{FF2B5EF4-FFF2-40B4-BE49-F238E27FC236}">
                <a16:creationId xmlns:a16="http://schemas.microsoft.com/office/drawing/2014/main" id="{E6BB0697-4F26-4EF4-AC2C-0BB6AD04F407}"/>
              </a:ext>
            </a:extLst>
          </p:cNvPr>
          <p:cNvSpPr txBox="1"/>
          <p:nvPr/>
        </p:nvSpPr>
        <p:spPr>
          <a:xfrm>
            <a:off x="0" y="6211669"/>
            <a:ext cx="1691489" cy="646331"/>
          </a:xfrm>
          <a:prstGeom prst="rect">
            <a:avLst/>
          </a:prstGeom>
          <a:solidFill>
            <a:schemeClr val="tx1"/>
          </a:solidFill>
        </p:spPr>
        <p:txBody>
          <a:bodyPr wrap="none" rtlCol="0">
            <a:spAutoFit/>
          </a:bodyPr>
          <a:lstStyle/>
          <a:p>
            <a:r>
              <a:rPr lang="es-419" dirty="0">
                <a:solidFill>
                  <a:srgbClr val="00B0F0"/>
                </a:solidFill>
              </a:rPr>
              <a:t>El Siglo de Oro</a:t>
            </a:r>
          </a:p>
          <a:p>
            <a:r>
              <a:rPr lang="es-419" dirty="0">
                <a:solidFill>
                  <a:srgbClr val="00B0F0"/>
                </a:solidFill>
              </a:rPr>
              <a:t>El Barroco</a:t>
            </a:r>
          </a:p>
        </p:txBody>
      </p:sp>
      <p:pic>
        <p:nvPicPr>
          <p:cNvPr id="7" name="Picture 4">
            <a:extLst>
              <a:ext uri="{FF2B5EF4-FFF2-40B4-BE49-F238E27FC236}">
                <a16:creationId xmlns:a16="http://schemas.microsoft.com/office/drawing/2014/main" id="{26F41A7D-F123-40D5-9F96-C876BC5AA7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4206" y="0"/>
            <a:ext cx="584358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2">
            <a:extLst>
              <a:ext uri="{FF2B5EF4-FFF2-40B4-BE49-F238E27FC236}">
                <a16:creationId xmlns:a16="http://schemas.microsoft.com/office/drawing/2014/main" id="{280F04F5-F082-420A-9D9F-F7DD1500D290}"/>
              </a:ext>
            </a:extLst>
          </p:cNvPr>
          <p:cNvSpPr txBox="1">
            <a:spLocks noChangeArrowheads="1"/>
          </p:cNvSpPr>
          <p:nvPr/>
        </p:nvSpPr>
        <p:spPr>
          <a:xfrm>
            <a:off x="0" y="0"/>
            <a:ext cx="3276600" cy="942976"/>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s-ES" altLang="en-US" sz="2400" dirty="0">
                <a:solidFill>
                  <a:srgbClr val="00B0F0"/>
                </a:solidFill>
              </a:rPr>
              <a:t>El ingenioso hidalgo don Quijote de la Mancha</a:t>
            </a:r>
            <a:br>
              <a:rPr lang="es-ES" altLang="en-US" sz="2800" dirty="0">
                <a:solidFill>
                  <a:srgbClr val="00B0F0"/>
                </a:solidFill>
              </a:rPr>
            </a:br>
            <a:r>
              <a:rPr lang="es-ES" altLang="en-US" sz="1600" dirty="0">
                <a:solidFill>
                  <a:srgbClr val="00B0F0"/>
                </a:solidFill>
              </a:rPr>
              <a:t>Miguel de Cervantes</a:t>
            </a:r>
            <a:r>
              <a:rPr lang="en-US" altLang="en-US" sz="1600" dirty="0">
                <a:solidFill>
                  <a:srgbClr val="00B0F0"/>
                </a:solidFill>
              </a:rPr>
              <a:t> </a:t>
            </a:r>
          </a:p>
        </p:txBody>
      </p:sp>
      <p:sp>
        <p:nvSpPr>
          <p:cNvPr id="10" name="Title 1">
            <a:extLst>
              <a:ext uri="{FF2B5EF4-FFF2-40B4-BE49-F238E27FC236}">
                <a16:creationId xmlns:a16="http://schemas.microsoft.com/office/drawing/2014/main" id="{8C7B052D-6FB5-49AA-A892-A085EEE423D4}"/>
              </a:ext>
            </a:extLst>
          </p:cNvPr>
          <p:cNvSpPr txBox="1">
            <a:spLocks/>
          </p:cNvSpPr>
          <p:nvPr/>
        </p:nvSpPr>
        <p:spPr>
          <a:xfrm>
            <a:off x="8964196" y="-545307"/>
            <a:ext cx="3201005" cy="2033590"/>
          </a:xfrm>
          <a:prstGeom prst="rect">
            <a:avLst/>
          </a:prstGeom>
        </p:spPr>
        <p:txBody>
          <a:bodyPr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s-419" sz="1400" b="1" u="sng" dirty="0">
                <a:solidFill>
                  <a:srgbClr val="00B0F0"/>
                </a:solidFill>
              </a:rPr>
              <a:t>La imaginación y la creación literaria</a:t>
            </a:r>
          </a:p>
          <a:p>
            <a:pPr marL="285750" indent="-285750">
              <a:buFont typeface="Arial" panose="020B0604020202020204" pitchFamily="34" charset="0"/>
              <a:buChar char="•"/>
              <a:defRPr/>
            </a:pPr>
            <a:r>
              <a:rPr lang="es-419" sz="1400" b="1" dirty="0">
                <a:solidFill>
                  <a:srgbClr val="00B0F0"/>
                </a:solidFill>
              </a:rPr>
              <a:t>La literatura autoconsciente</a:t>
            </a:r>
          </a:p>
          <a:p>
            <a:pPr marL="285750" indent="-285750">
              <a:buFont typeface="Arial" panose="020B0604020202020204" pitchFamily="34" charset="0"/>
              <a:buChar char="•"/>
              <a:defRPr/>
            </a:pPr>
            <a:r>
              <a:rPr lang="es-419" sz="1400" b="1" dirty="0">
                <a:solidFill>
                  <a:srgbClr val="00B0F0"/>
                </a:solidFill>
              </a:rPr>
              <a:t>La dualidad del ser</a:t>
            </a:r>
          </a:p>
          <a:p>
            <a:pPr marL="285750" indent="-285750">
              <a:buFont typeface="Arial" panose="020B0604020202020204" pitchFamily="34" charset="0"/>
              <a:buChar char="•"/>
              <a:defRPr/>
            </a:pPr>
            <a:r>
              <a:rPr lang="es-419" sz="1400" b="1" dirty="0">
                <a:solidFill>
                  <a:srgbClr val="00B0F0"/>
                </a:solidFill>
              </a:rPr>
              <a:t>La construcción de la realidad</a:t>
            </a:r>
          </a:p>
          <a:p>
            <a:pPr marL="285750" indent="-285750">
              <a:buFont typeface="Arial" panose="020B0604020202020204" pitchFamily="34" charset="0"/>
              <a:buChar char="•"/>
              <a:defRPr/>
            </a:pPr>
            <a:r>
              <a:rPr lang="es-419" sz="1400" b="1" dirty="0">
                <a:solidFill>
                  <a:srgbClr val="00B0F0"/>
                </a:solidFill>
              </a:rPr>
              <a:t>El proceso creativo</a:t>
            </a:r>
          </a:p>
          <a:p>
            <a:pPr marL="285750" indent="-285750">
              <a:buFont typeface="Arial" panose="020B0604020202020204" pitchFamily="34" charset="0"/>
              <a:buChar char="•"/>
              <a:defRPr/>
            </a:pPr>
            <a:r>
              <a:rPr lang="es-419" sz="1400" b="1" dirty="0">
                <a:solidFill>
                  <a:srgbClr val="00B0F0"/>
                </a:solidFill>
              </a:rPr>
              <a:t>El texto y sus contextos</a:t>
            </a:r>
          </a:p>
        </p:txBody>
      </p:sp>
      <p:sp>
        <p:nvSpPr>
          <p:cNvPr id="11" name="Rectangle 2">
            <a:extLst>
              <a:ext uri="{FF2B5EF4-FFF2-40B4-BE49-F238E27FC236}">
                <a16:creationId xmlns:a16="http://schemas.microsoft.com/office/drawing/2014/main" id="{91F8F0FA-B2A0-4901-92A0-E689E2C448EE}"/>
              </a:ext>
            </a:extLst>
          </p:cNvPr>
          <p:cNvSpPr txBox="1">
            <a:spLocks noChangeArrowheads="1"/>
          </p:cNvSpPr>
          <p:nvPr/>
        </p:nvSpPr>
        <p:spPr>
          <a:xfrm>
            <a:off x="48916" y="2371507"/>
            <a:ext cx="3170049" cy="3840162"/>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s-ES" altLang="en-US" sz="1400" u="sng" dirty="0">
                <a:solidFill>
                  <a:schemeClr val="accent4">
                    <a:lumMod val="20000"/>
                    <a:lumOff val="80000"/>
                  </a:schemeClr>
                </a:solidFill>
              </a:rPr>
              <a:t>Análisis de </a:t>
            </a:r>
            <a:r>
              <a:rPr lang="es-ES" altLang="en-US" sz="1400" b="1" u="sng" dirty="0">
                <a:solidFill>
                  <a:schemeClr val="accent4">
                    <a:lumMod val="20000"/>
                    <a:lumOff val="80000"/>
                  </a:schemeClr>
                </a:solidFill>
              </a:rPr>
              <a:t>Las Meninas</a:t>
            </a:r>
            <a:br>
              <a:rPr lang="en-US" altLang="en-US" sz="1200" b="1" u="sng" dirty="0">
                <a:solidFill>
                  <a:schemeClr val="accent4">
                    <a:lumMod val="20000"/>
                    <a:lumOff val="80000"/>
                  </a:schemeClr>
                </a:solidFill>
              </a:rPr>
            </a:br>
            <a:br>
              <a:rPr lang="en-US" altLang="en-US" sz="1200" b="1" u="sng" dirty="0">
                <a:solidFill>
                  <a:schemeClr val="accent4">
                    <a:lumMod val="20000"/>
                    <a:lumOff val="80000"/>
                  </a:schemeClr>
                </a:solidFill>
              </a:rPr>
            </a:br>
            <a:r>
              <a:rPr lang="en-US" altLang="en-US" sz="1200" dirty="0">
                <a:solidFill>
                  <a:schemeClr val="accent4">
                    <a:lumMod val="20000"/>
                    <a:lumOff val="80000"/>
                  </a:schemeClr>
                </a:solidFill>
              </a:rPr>
              <a:t>1. </a:t>
            </a:r>
            <a:r>
              <a:rPr lang="es-ES" altLang="en-US" sz="1200" dirty="0">
                <a:solidFill>
                  <a:schemeClr val="accent4">
                    <a:lumMod val="20000"/>
                    <a:lumOff val="80000"/>
                  </a:schemeClr>
                </a:solidFill>
              </a:rPr>
              <a:t>Describe la escena.  </a:t>
            </a:r>
            <a:br>
              <a:rPr lang="es-ES" altLang="en-US" sz="1200" dirty="0">
                <a:solidFill>
                  <a:schemeClr val="accent4">
                    <a:lumMod val="20000"/>
                    <a:lumOff val="80000"/>
                  </a:schemeClr>
                </a:solidFill>
              </a:rPr>
            </a:br>
            <a:r>
              <a:rPr lang="es-ES" altLang="en-US" sz="1200" dirty="0">
                <a:solidFill>
                  <a:schemeClr val="accent4">
                    <a:lumMod val="20000"/>
                    <a:lumOff val="80000"/>
                  </a:schemeClr>
                </a:solidFill>
              </a:rPr>
              <a:t>¿Dónde piensas que tiene lugar?  ¿Quiénes crees que son las personas que aparecen en el cuadro?  </a:t>
            </a:r>
            <a:br>
              <a:rPr lang="es-ES" altLang="en-US" sz="1200" dirty="0">
                <a:solidFill>
                  <a:schemeClr val="accent4">
                    <a:lumMod val="20000"/>
                    <a:lumOff val="80000"/>
                  </a:schemeClr>
                </a:solidFill>
              </a:rPr>
            </a:br>
            <a:br>
              <a:rPr lang="es-ES" altLang="en-US" sz="1200" dirty="0">
                <a:solidFill>
                  <a:schemeClr val="accent4">
                    <a:lumMod val="20000"/>
                    <a:lumOff val="80000"/>
                  </a:schemeClr>
                </a:solidFill>
              </a:rPr>
            </a:br>
            <a:r>
              <a:rPr lang="es-ES" altLang="en-US" sz="1200" dirty="0">
                <a:solidFill>
                  <a:schemeClr val="accent4">
                    <a:lumMod val="20000"/>
                    <a:lumOff val="80000"/>
                  </a:schemeClr>
                </a:solidFill>
              </a:rPr>
              <a:t>2. Una de las chicas es la Princesa Margarita María, hija de Felipe IV y de la reina, ¿cuál será? ¿Por qué crees eso?</a:t>
            </a:r>
            <a:br>
              <a:rPr lang="es-ES" altLang="en-US" sz="1200" dirty="0">
                <a:solidFill>
                  <a:schemeClr val="accent4">
                    <a:lumMod val="20000"/>
                    <a:lumOff val="80000"/>
                  </a:schemeClr>
                </a:solidFill>
              </a:rPr>
            </a:br>
            <a:br>
              <a:rPr lang="es-ES" altLang="en-US" sz="1200" dirty="0">
                <a:solidFill>
                  <a:schemeClr val="accent4">
                    <a:lumMod val="20000"/>
                    <a:lumOff val="80000"/>
                  </a:schemeClr>
                </a:solidFill>
              </a:rPr>
            </a:br>
            <a:r>
              <a:rPr lang="es-ES" altLang="en-US" sz="1200" dirty="0">
                <a:solidFill>
                  <a:schemeClr val="accent4">
                    <a:lumMod val="20000"/>
                    <a:lumOff val="80000"/>
                  </a:schemeClr>
                </a:solidFill>
              </a:rPr>
              <a:t>3. ¿Quién será el artista en el cuadro?  ¿Por qué crees eso?</a:t>
            </a:r>
            <a:br>
              <a:rPr lang="es-ES" altLang="en-US" sz="1200" dirty="0">
                <a:solidFill>
                  <a:schemeClr val="accent4">
                    <a:lumMod val="20000"/>
                    <a:lumOff val="80000"/>
                  </a:schemeClr>
                </a:solidFill>
              </a:rPr>
            </a:br>
            <a:br>
              <a:rPr lang="es-ES" altLang="en-US" sz="1200" dirty="0">
                <a:solidFill>
                  <a:schemeClr val="accent4">
                    <a:lumMod val="20000"/>
                    <a:lumOff val="80000"/>
                  </a:schemeClr>
                </a:solidFill>
              </a:rPr>
            </a:br>
            <a:r>
              <a:rPr lang="es-ES" altLang="en-US" sz="1200" dirty="0">
                <a:solidFill>
                  <a:schemeClr val="accent4">
                    <a:lumMod val="20000"/>
                    <a:lumOff val="80000"/>
                  </a:schemeClr>
                </a:solidFill>
              </a:rPr>
              <a:t>4. Al fondo del cuarto aparece un espejo que parece reflejar las figuras de una pareja.  ¿Quiénes crees que son?  ¿En qué parte del cuarto crees que están?</a:t>
            </a:r>
            <a:br>
              <a:rPr lang="es-ES" altLang="en-US" sz="1200" dirty="0">
                <a:solidFill>
                  <a:schemeClr val="accent4">
                    <a:lumMod val="20000"/>
                    <a:lumOff val="80000"/>
                  </a:schemeClr>
                </a:solidFill>
              </a:rPr>
            </a:br>
            <a:br>
              <a:rPr lang="es-ES" altLang="en-US" sz="1200" dirty="0">
                <a:solidFill>
                  <a:schemeClr val="accent4">
                    <a:lumMod val="20000"/>
                    <a:lumOff val="80000"/>
                  </a:schemeClr>
                </a:solidFill>
              </a:rPr>
            </a:br>
            <a:r>
              <a:rPr lang="es-ES" altLang="en-US" sz="1200" dirty="0">
                <a:solidFill>
                  <a:schemeClr val="accent4">
                    <a:lumMod val="20000"/>
                    <a:lumOff val="80000"/>
                  </a:schemeClr>
                </a:solidFill>
              </a:rPr>
              <a:t>5. ¿Qué cuadro estará pintando el artista?  ¿Por qué crees eso?</a:t>
            </a:r>
            <a:br>
              <a:rPr lang="en-US" altLang="en-US" sz="4000" dirty="0"/>
            </a:br>
            <a:endParaRPr lang="en-US" altLang="en-US" sz="4000" dirty="0"/>
          </a:p>
        </p:txBody>
      </p:sp>
    </p:spTree>
    <p:extLst>
      <p:ext uri="{BB962C8B-B14F-4D97-AF65-F5344CB8AC3E}">
        <p14:creationId xmlns:p14="http://schemas.microsoft.com/office/powerpoint/2010/main" val="15124241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AC8B96E-CD55-475B-83F0-B2803B098579}"/>
              </a:ext>
            </a:extLst>
          </p:cNvPr>
          <p:cNvSpPr/>
          <p:nvPr/>
        </p:nvSpPr>
        <p:spPr>
          <a:xfrm>
            <a:off x="-26799" y="1671112"/>
            <a:ext cx="12192000" cy="521208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4" name="Rectangle 2">
            <a:extLst>
              <a:ext uri="{FF2B5EF4-FFF2-40B4-BE49-F238E27FC236}">
                <a16:creationId xmlns:a16="http://schemas.microsoft.com/office/drawing/2014/main" id="{73EC7B9F-CACB-40B3-BEAD-9E564F02F977}"/>
              </a:ext>
            </a:extLst>
          </p:cNvPr>
          <p:cNvSpPr txBox="1">
            <a:spLocks noChangeArrowheads="1"/>
          </p:cNvSpPr>
          <p:nvPr/>
        </p:nvSpPr>
        <p:spPr>
          <a:xfrm>
            <a:off x="0" y="-214312"/>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s-ES" altLang="en-US" sz="2800" dirty="0">
                <a:solidFill>
                  <a:srgbClr val="00B0F0"/>
                </a:solidFill>
              </a:rPr>
              <a:t>El ingenioso hidalgo don Quijote de la Mancha</a:t>
            </a:r>
            <a:br>
              <a:rPr lang="es-ES" altLang="en-US" sz="2800" dirty="0">
                <a:solidFill>
                  <a:srgbClr val="00B0F0"/>
                </a:solidFill>
              </a:rPr>
            </a:br>
            <a:r>
              <a:rPr lang="es-ES" altLang="en-US" sz="2000" dirty="0">
                <a:solidFill>
                  <a:srgbClr val="00B0F0"/>
                </a:solidFill>
              </a:rPr>
              <a:t>Miguel de Cervantes</a:t>
            </a:r>
            <a:r>
              <a:rPr lang="en-US" altLang="en-US" sz="2000" dirty="0">
                <a:solidFill>
                  <a:srgbClr val="00B0F0"/>
                </a:solidFill>
              </a:rPr>
              <a:t> </a:t>
            </a:r>
          </a:p>
        </p:txBody>
      </p:sp>
      <p:sp>
        <p:nvSpPr>
          <p:cNvPr id="5" name="Title 1">
            <a:extLst>
              <a:ext uri="{FF2B5EF4-FFF2-40B4-BE49-F238E27FC236}">
                <a16:creationId xmlns:a16="http://schemas.microsoft.com/office/drawing/2014/main" id="{E58580A1-C1D6-4A93-BC00-CAFB1AF58892}"/>
              </a:ext>
            </a:extLst>
          </p:cNvPr>
          <p:cNvSpPr txBox="1">
            <a:spLocks/>
          </p:cNvSpPr>
          <p:nvPr/>
        </p:nvSpPr>
        <p:spPr>
          <a:xfrm>
            <a:off x="9020683" y="-437547"/>
            <a:ext cx="4343400" cy="1748366"/>
          </a:xfrm>
          <a:prstGeom prst="rect">
            <a:avLst/>
          </a:prstGeom>
        </p:spPr>
        <p:txBody>
          <a:bodyPr anchor="b">
            <a:normAutofit fontScale="97500"/>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s-419" sz="1400" b="1" u="sng" dirty="0">
                <a:solidFill>
                  <a:srgbClr val="00B0F0"/>
                </a:solidFill>
              </a:rPr>
              <a:t>La imaginación y la creación literaria</a:t>
            </a:r>
          </a:p>
          <a:p>
            <a:pPr marL="285750" indent="-285750">
              <a:buFont typeface="Arial" panose="020B0604020202020204" pitchFamily="34" charset="0"/>
              <a:buChar char="•"/>
              <a:defRPr/>
            </a:pPr>
            <a:r>
              <a:rPr lang="es-419" sz="1400" b="1" dirty="0">
                <a:solidFill>
                  <a:srgbClr val="00B0F0"/>
                </a:solidFill>
              </a:rPr>
              <a:t>La literatura autoconsciente</a:t>
            </a:r>
          </a:p>
          <a:p>
            <a:pPr marL="285750" indent="-285750">
              <a:buFont typeface="Arial" panose="020B0604020202020204" pitchFamily="34" charset="0"/>
              <a:buChar char="•"/>
              <a:defRPr/>
            </a:pPr>
            <a:r>
              <a:rPr lang="es-419" sz="1400" b="1" dirty="0">
                <a:solidFill>
                  <a:srgbClr val="00B0F0"/>
                </a:solidFill>
              </a:rPr>
              <a:t>La dualidad del ser</a:t>
            </a:r>
          </a:p>
          <a:p>
            <a:pPr marL="285750" indent="-285750">
              <a:buFont typeface="Arial" panose="020B0604020202020204" pitchFamily="34" charset="0"/>
              <a:buChar char="•"/>
              <a:defRPr/>
            </a:pPr>
            <a:r>
              <a:rPr lang="es-419" sz="1400" b="1" dirty="0">
                <a:solidFill>
                  <a:srgbClr val="00B0F0"/>
                </a:solidFill>
              </a:rPr>
              <a:t>La construcción de la realidad</a:t>
            </a:r>
          </a:p>
          <a:p>
            <a:pPr marL="285750" indent="-285750">
              <a:buFont typeface="Arial" panose="020B0604020202020204" pitchFamily="34" charset="0"/>
              <a:buChar char="•"/>
              <a:defRPr/>
            </a:pPr>
            <a:r>
              <a:rPr lang="es-419" sz="1400" b="1" dirty="0">
                <a:solidFill>
                  <a:srgbClr val="00B0F0"/>
                </a:solidFill>
              </a:rPr>
              <a:t>El proceso creativo</a:t>
            </a:r>
          </a:p>
          <a:p>
            <a:pPr marL="285750" indent="-285750">
              <a:buFont typeface="Arial" panose="020B0604020202020204" pitchFamily="34" charset="0"/>
              <a:buChar char="•"/>
              <a:defRPr/>
            </a:pPr>
            <a:r>
              <a:rPr lang="es-419" sz="1400" b="1" dirty="0">
                <a:solidFill>
                  <a:srgbClr val="00B0F0"/>
                </a:solidFill>
              </a:rPr>
              <a:t>El texto y sus contextos</a:t>
            </a:r>
          </a:p>
        </p:txBody>
      </p:sp>
      <p:sp>
        <p:nvSpPr>
          <p:cNvPr id="6" name="TextBox 5">
            <a:extLst>
              <a:ext uri="{FF2B5EF4-FFF2-40B4-BE49-F238E27FC236}">
                <a16:creationId xmlns:a16="http://schemas.microsoft.com/office/drawing/2014/main" id="{E6BB0697-4F26-4EF4-AC2C-0BB6AD04F407}"/>
              </a:ext>
            </a:extLst>
          </p:cNvPr>
          <p:cNvSpPr txBox="1"/>
          <p:nvPr/>
        </p:nvSpPr>
        <p:spPr>
          <a:xfrm>
            <a:off x="95250" y="6211669"/>
            <a:ext cx="1691489" cy="646331"/>
          </a:xfrm>
          <a:prstGeom prst="rect">
            <a:avLst/>
          </a:prstGeom>
          <a:solidFill>
            <a:schemeClr val="tx1"/>
          </a:solidFill>
        </p:spPr>
        <p:txBody>
          <a:bodyPr wrap="none" rtlCol="0">
            <a:spAutoFit/>
          </a:bodyPr>
          <a:lstStyle/>
          <a:p>
            <a:r>
              <a:rPr lang="es-419" dirty="0">
                <a:solidFill>
                  <a:srgbClr val="00B0F0"/>
                </a:solidFill>
              </a:rPr>
              <a:t>El Siglo de Oro</a:t>
            </a:r>
          </a:p>
          <a:p>
            <a:r>
              <a:rPr lang="es-419" dirty="0">
                <a:solidFill>
                  <a:srgbClr val="00B0F0"/>
                </a:solidFill>
              </a:rPr>
              <a:t>El Barroco</a:t>
            </a:r>
          </a:p>
        </p:txBody>
      </p:sp>
      <p:pic>
        <p:nvPicPr>
          <p:cNvPr id="7" name="Picture 5">
            <a:extLst>
              <a:ext uri="{FF2B5EF4-FFF2-40B4-BE49-F238E27FC236}">
                <a16:creationId xmlns:a16="http://schemas.microsoft.com/office/drawing/2014/main" id="{88D4222C-D7AF-44E1-B89A-DFFF00C6D9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3522" y="1692949"/>
            <a:ext cx="7024956" cy="5158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4">
            <a:extLst>
              <a:ext uri="{FF2B5EF4-FFF2-40B4-BE49-F238E27FC236}">
                <a16:creationId xmlns:a16="http://schemas.microsoft.com/office/drawing/2014/main" id="{ACFB058A-F172-4703-BF74-D1746A169E71}"/>
              </a:ext>
            </a:extLst>
          </p:cNvPr>
          <p:cNvSpPr txBox="1">
            <a:spLocks noChangeArrowheads="1"/>
          </p:cNvSpPr>
          <p:nvPr/>
        </p:nvSpPr>
        <p:spPr bwMode="auto">
          <a:xfrm>
            <a:off x="68922" y="2659439"/>
            <a:ext cx="2514600"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defRPr>
            </a:lvl9pPr>
          </a:lstStyle>
          <a:p>
            <a:pPr eaLnBrk="1" hangingPunct="1">
              <a:spcBef>
                <a:spcPct val="50000"/>
              </a:spcBef>
              <a:buClrTx/>
              <a:buFontTx/>
              <a:buNone/>
            </a:pPr>
            <a:r>
              <a:rPr lang="es-ES" altLang="en-US" sz="1800" b="1" dirty="0">
                <a:solidFill>
                  <a:schemeClr val="accent4">
                    <a:lumMod val="20000"/>
                    <a:lumOff val="80000"/>
                  </a:schemeClr>
                </a:solidFill>
              </a:rPr>
              <a:t>El arte surrealista</a:t>
            </a:r>
          </a:p>
          <a:p>
            <a:pPr eaLnBrk="1" hangingPunct="1">
              <a:spcBef>
                <a:spcPct val="50000"/>
              </a:spcBef>
              <a:buClrTx/>
              <a:buFontTx/>
              <a:buNone/>
            </a:pPr>
            <a:r>
              <a:rPr lang="es-ES" altLang="en-US" sz="1600" b="1" dirty="0">
                <a:solidFill>
                  <a:schemeClr val="accent4">
                    <a:lumMod val="20000"/>
                    <a:lumOff val="80000"/>
                  </a:schemeClr>
                </a:solidFill>
              </a:rPr>
              <a:t>La Persistencia de la Memoria</a:t>
            </a:r>
            <a:r>
              <a:rPr lang="es-ES" altLang="en-US" sz="1600" dirty="0">
                <a:solidFill>
                  <a:schemeClr val="accent4">
                    <a:lumMod val="20000"/>
                    <a:lumOff val="80000"/>
                  </a:schemeClr>
                </a:solidFill>
              </a:rPr>
              <a:t> de Salvador Dalí (1904-1989), se realizó en 1931.  Es una de las obras surrealistas más famosas del mundo.  Dalí, después de estudiar en Madrid, se mudó a París en 1928, donde se unió al movimiento surrealista. </a:t>
            </a:r>
            <a:endParaRPr lang="en-US" altLang="en-US" sz="1600" dirty="0">
              <a:solidFill>
                <a:schemeClr val="accent4">
                  <a:lumMod val="20000"/>
                  <a:lumOff val="80000"/>
                </a:schemeClr>
              </a:solidFill>
            </a:endParaRPr>
          </a:p>
        </p:txBody>
      </p:sp>
    </p:spTree>
    <p:extLst>
      <p:ext uri="{BB962C8B-B14F-4D97-AF65-F5344CB8AC3E}">
        <p14:creationId xmlns:p14="http://schemas.microsoft.com/office/powerpoint/2010/main" val="2955734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80482247-4800-4019-A0E7-B166BBF0C9D9}"/>
              </a:ext>
            </a:extLst>
          </p:cNvPr>
          <p:cNvGraphicFramePr/>
          <p:nvPr>
            <p:extLst>
              <p:ext uri="{D42A27DB-BD31-4B8C-83A1-F6EECF244321}">
                <p14:modId xmlns:p14="http://schemas.microsoft.com/office/powerpoint/2010/main" val="176381848"/>
              </p:ext>
            </p:extLst>
          </p:nvPr>
        </p:nvGraphicFramePr>
        <p:xfrm>
          <a:off x="0" y="592668"/>
          <a:ext cx="12192000" cy="61163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a:extLst>
              <a:ext uri="{FF2B5EF4-FFF2-40B4-BE49-F238E27FC236}">
                <a16:creationId xmlns:a16="http://schemas.microsoft.com/office/drawing/2014/main" id="{E58580A1-C1D6-4A93-BC00-CAFB1AF58892}"/>
              </a:ext>
            </a:extLst>
          </p:cNvPr>
          <p:cNvSpPr txBox="1">
            <a:spLocks/>
          </p:cNvSpPr>
          <p:nvPr/>
        </p:nvSpPr>
        <p:spPr>
          <a:xfrm>
            <a:off x="8945605" y="-281515"/>
            <a:ext cx="4343400" cy="1748366"/>
          </a:xfrm>
          <a:prstGeom prst="rect">
            <a:avLst/>
          </a:prstGeom>
        </p:spPr>
        <p:txBody>
          <a:bodyPr anchor="b">
            <a:normAutofit fontScale="97500"/>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s-419" sz="1400" b="1" u="sng" dirty="0">
                <a:solidFill>
                  <a:srgbClr val="00B0F0"/>
                </a:solidFill>
              </a:rPr>
              <a:t>La imaginación y la creación literaria</a:t>
            </a:r>
          </a:p>
          <a:p>
            <a:pPr marL="285750" indent="-285750">
              <a:buFont typeface="Arial" panose="020B0604020202020204" pitchFamily="34" charset="0"/>
              <a:buChar char="•"/>
              <a:defRPr/>
            </a:pPr>
            <a:r>
              <a:rPr lang="es-419" sz="1400" b="1" dirty="0">
                <a:solidFill>
                  <a:srgbClr val="00B0F0"/>
                </a:solidFill>
              </a:rPr>
              <a:t>La literatura autoconsciente</a:t>
            </a:r>
          </a:p>
          <a:p>
            <a:pPr marL="285750" indent="-285750">
              <a:buFont typeface="Arial" panose="020B0604020202020204" pitchFamily="34" charset="0"/>
              <a:buChar char="•"/>
              <a:defRPr/>
            </a:pPr>
            <a:r>
              <a:rPr lang="es-419" sz="1400" b="1" dirty="0">
                <a:solidFill>
                  <a:srgbClr val="00B0F0"/>
                </a:solidFill>
              </a:rPr>
              <a:t>La dualidad del ser</a:t>
            </a:r>
          </a:p>
          <a:p>
            <a:pPr marL="285750" indent="-285750">
              <a:buFont typeface="Arial" panose="020B0604020202020204" pitchFamily="34" charset="0"/>
              <a:buChar char="•"/>
              <a:defRPr/>
            </a:pPr>
            <a:r>
              <a:rPr lang="es-419" sz="1400" b="1" dirty="0">
                <a:solidFill>
                  <a:srgbClr val="00B0F0"/>
                </a:solidFill>
              </a:rPr>
              <a:t>La construcción de la realidad</a:t>
            </a:r>
          </a:p>
          <a:p>
            <a:pPr marL="285750" indent="-285750">
              <a:buFont typeface="Arial" panose="020B0604020202020204" pitchFamily="34" charset="0"/>
              <a:buChar char="•"/>
              <a:defRPr/>
            </a:pPr>
            <a:r>
              <a:rPr lang="es-419" sz="1400" b="1" dirty="0">
                <a:solidFill>
                  <a:srgbClr val="00B0F0"/>
                </a:solidFill>
              </a:rPr>
              <a:t>El proceso creativo</a:t>
            </a:r>
          </a:p>
          <a:p>
            <a:pPr marL="285750" indent="-285750">
              <a:buFont typeface="Arial" panose="020B0604020202020204" pitchFamily="34" charset="0"/>
              <a:buChar char="•"/>
              <a:defRPr/>
            </a:pPr>
            <a:r>
              <a:rPr lang="es-419" sz="1400" b="1" dirty="0">
                <a:solidFill>
                  <a:srgbClr val="00B0F0"/>
                </a:solidFill>
              </a:rPr>
              <a:t>El texto y sus contextos</a:t>
            </a:r>
          </a:p>
        </p:txBody>
      </p:sp>
      <p:sp>
        <p:nvSpPr>
          <p:cNvPr id="6" name="TextBox 5">
            <a:extLst>
              <a:ext uri="{FF2B5EF4-FFF2-40B4-BE49-F238E27FC236}">
                <a16:creationId xmlns:a16="http://schemas.microsoft.com/office/drawing/2014/main" id="{E6BB0697-4F26-4EF4-AC2C-0BB6AD04F407}"/>
              </a:ext>
            </a:extLst>
          </p:cNvPr>
          <p:cNvSpPr txBox="1"/>
          <p:nvPr/>
        </p:nvSpPr>
        <p:spPr>
          <a:xfrm>
            <a:off x="10347959" y="1986896"/>
            <a:ext cx="1691489" cy="646331"/>
          </a:xfrm>
          <a:prstGeom prst="rect">
            <a:avLst/>
          </a:prstGeom>
          <a:noFill/>
        </p:spPr>
        <p:txBody>
          <a:bodyPr wrap="none" rtlCol="0">
            <a:spAutoFit/>
          </a:bodyPr>
          <a:lstStyle/>
          <a:p>
            <a:r>
              <a:rPr lang="es-419" dirty="0">
                <a:solidFill>
                  <a:srgbClr val="00B0F0"/>
                </a:solidFill>
              </a:rPr>
              <a:t>El Siglo de Oro</a:t>
            </a:r>
          </a:p>
          <a:p>
            <a:r>
              <a:rPr lang="es-419" dirty="0">
                <a:solidFill>
                  <a:srgbClr val="00B0F0"/>
                </a:solidFill>
              </a:rPr>
              <a:t>El Barroco</a:t>
            </a:r>
          </a:p>
        </p:txBody>
      </p:sp>
      <p:sp>
        <p:nvSpPr>
          <p:cNvPr id="8" name="Rectangle 2">
            <a:extLst>
              <a:ext uri="{FF2B5EF4-FFF2-40B4-BE49-F238E27FC236}">
                <a16:creationId xmlns:a16="http://schemas.microsoft.com/office/drawing/2014/main" id="{87B0C686-C10A-4980-BB48-8A1C7BEE73D8}"/>
              </a:ext>
            </a:extLst>
          </p:cNvPr>
          <p:cNvSpPr txBox="1">
            <a:spLocks noChangeArrowheads="1"/>
          </p:cNvSpPr>
          <p:nvPr/>
        </p:nvSpPr>
        <p:spPr>
          <a:xfrm>
            <a:off x="0" y="54505"/>
            <a:ext cx="2949159" cy="141234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s-ES" altLang="en-US" sz="2400" dirty="0">
                <a:solidFill>
                  <a:srgbClr val="00B0F0"/>
                </a:solidFill>
              </a:rPr>
              <a:t>El ingenioso hidalgo don Quijote de la Mancha</a:t>
            </a:r>
            <a:br>
              <a:rPr lang="es-ES" altLang="en-US" sz="2800" dirty="0">
                <a:solidFill>
                  <a:srgbClr val="00B0F0"/>
                </a:solidFill>
              </a:rPr>
            </a:br>
            <a:r>
              <a:rPr lang="es-ES" altLang="en-US" sz="1600" dirty="0">
                <a:solidFill>
                  <a:srgbClr val="00B0F0"/>
                </a:solidFill>
              </a:rPr>
              <a:t>Miguel de Cervantes</a:t>
            </a:r>
            <a:r>
              <a:rPr lang="en-US" altLang="en-US" sz="1600" dirty="0">
                <a:solidFill>
                  <a:srgbClr val="00B0F0"/>
                </a:solidFill>
              </a:rPr>
              <a:t> </a:t>
            </a:r>
          </a:p>
        </p:txBody>
      </p:sp>
    </p:spTree>
    <p:extLst>
      <p:ext uri="{BB962C8B-B14F-4D97-AF65-F5344CB8AC3E}">
        <p14:creationId xmlns:p14="http://schemas.microsoft.com/office/powerpoint/2010/main" val="27814329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37D3610-C9F7-44BF-9E72-FA5EC91DA9FA}"/>
              </a:ext>
            </a:extLst>
          </p:cNvPr>
          <p:cNvSpPr/>
          <p:nvPr/>
        </p:nvSpPr>
        <p:spPr>
          <a:xfrm>
            <a:off x="-26799" y="1671112"/>
            <a:ext cx="12192000" cy="521208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4" name="Rectangle 2">
            <a:extLst>
              <a:ext uri="{FF2B5EF4-FFF2-40B4-BE49-F238E27FC236}">
                <a16:creationId xmlns:a16="http://schemas.microsoft.com/office/drawing/2014/main" id="{73EC7B9F-CACB-40B3-BEAD-9E564F02F977}"/>
              </a:ext>
            </a:extLst>
          </p:cNvPr>
          <p:cNvSpPr txBox="1">
            <a:spLocks noChangeArrowheads="1"/>
          </p:cNvSpPr>
          <p:nvPr/>
        </p:nvSpPr>
        <p:spPr>
          <a:xfrm>
            <a:off x="0" y="-214312"/>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s-ES" altLang="en-US" sz="2800" dirty="0">
                <a:solidFill>
                  <a:srgbClr val="00B0F0"/>
                </a:solidFill>
              </a:rPr>
              <a:t>El ingenioso hidalgo don Quijote de la Mancha</a:t>
            </a:r>
            <a:br>
              <a:rPr lang="es-ES" altLang="en-US" sz="2800" dirty="0">
                <a:solidFill>
                  <a:srgbClr val="00B0F0"/>
                </a:solidFill>
              </a:rPr>
            </a:br>
            <a:r>
              <a:rPr lang="es-ES" altLang="en-US" sz="2000" dirty="0">
                <a:solidFill>
                  <a:srgbClr val="00B0F0"/>
                </a:solidFill>
              </a:rPr>
              <a:t>Miguel de Cervantes</a:t>
            </a:r>
            <a:r>
              <a:rPr lang="en-US" altLang="en-US" sz="2000" dirty="0">
                <a:solidFill>
                  <a:srgbClr val="00B0F0"/>
                </a:solidFill>
              </a:rPr>
              <a:t> </a:t>
            </a:r>
          </a:p>
        </p:txBody>
      </p:sp>
      <p:sp>
        <p:nvSpPr>
          <p:cNvPr id="5" name="Title 1">
            <a:extLst>
              <a:ext uri="{FF2B5EF4-FFF2-40B4-BE49-F238E27FC236}">
                <a16:creationId xmlns:a16="http://schemas.microsoft.com/office/drawing/2014/main" id="{E58580A1-C1D6-4A93-BC00-CAFB1AF58892}"/>
              </a:ext>
            </a:extLst>
          </p:cNvPr>
          <p:cNvSpPr txBox="1">
            <a:spLocks/>
          </p:cNvSpPr>
          <p:nvPr/>
        </p:nvSpPr>
        <p:spPr>
          <a:xfrm>
            <a:off x="8679522" y="-214312"/>
            <a:ext cx="4343400" cy="1748366"/>
          </a:xfrm>
          <a:prstGeom prst="rect">
            <a:avLst/>
          </a:prstGeom>
        </p:spPr>
        <p:txBody>
          <a:bodyPr anchor="b">
            <a:normAutofit fontScale="97500"/>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s-419" sz="1400" b="1" u="sng" dirty="0">
                <a:solidFill>
                  <a:srgbClr val="00B0F0"/>
                </a:solidFill>
              </a:rPr>
              <a:t>La imaginación y la creación literaria</a:t>
            </a:r>
          </a:p>
          <a:p>
            <a:pPr marL="285750" indent="-285750">
              <a:buFont typeface="Arial" panose="020B0604020202020204" pitchFamily="34" charset="0"/>
              <a:buChar char="•"/>
              <a:defRPr/>
            </a:pPr>
            <a:r>
              <a:rPr lang="es-419" sz="1400" b="1" dirty="0">
                <a:solidFill>
                  <a:srgbClr val="00B0F0"/>
                </a:solidFill>
              </a:rPr>
              <a:t>La literatura autoconsciente</a:t>
            </a:r>
          </a:p>
          <a:p>
            <a:pPr marL="285750" indent="-285750">
              <a:buFont typeface="Arial" panose="020B0604020202020204" pitchFamily="34" charset="0"/>
              <a:buChar char="•"/>
              <a:defRPr/>
            </a:pPr>
            <a:r>
              <a:rPr lang="es-419" sz="1400" b="1" dirty="0">
                <a:solidFill>
                  <a:srgbClr val="00B0F0"/>
                </a:solidFill>
              </a:rPr>
              <a:t>La dualidad del ser</a:t>
            </a:r>
          </a:p>
          <a:p>
            <a:pPr marL="285750" indent="-285750">
              <a:buFont typeface="Arial" panose="020B0604020202020204" pitchFamily="34" charset="0"/>
              <a:buChar char="•"/>
              <a:defRPr/>
            </a:pPr>
            <a:r>
              <a:rPr lang="es-419" sz="1400" b="1" dirty="0">
                <a:solidFill>
                  <a:srgbClr val="00B0F0"/>
                </a:solidFill>
              </a:rPr>
              <a:t>La construcción de la realidad</a:t>
            </a:r>
          </a:p>
          <a:p>
            <a:pPr marL="285750" indent="-285750">
              <a:buFont typeface="Arial" panose="020B0604020202020204" pitchFamily="34" charset="0"/>
              <a:buChar char="•"/>
              <a:defRPr/>
            </a:pPr>
            <a:r>
              <a:rPr lang="es-419" sz="1400" b="1" dirty="0">
                <a:solidFill>
                  <a:srgbClr val="00B0F0"/>
                </a:solidFill>
              </a:rPr>
              <a:t>El proceso creativo</a:t>
            </a:r>
          </a:p>
          <a:p>
            <a:pPr marL="285750" indent="-285750">
              <a:buFont typeface="Arial" panose="020B0604020202020204" pitchFamily="34" charset="0"/>
              <a:buChar char="•"/>
              <a:defRPr/>
            </a:pPr>
            <a:r>
              <a:rPr lang="es-419" sz="1400" b="1" dirty="0">
                <a:solidFill>
                  <a:srgbClr val="00B0F0"/>
                </a:solidFill>
              </a:rPr>
              <a:t>El texto y sus contextos</a:t>
            </a:r>
          </a:p>
        </p:txBody>
      </p:sp>
      <p:sp>
        <p:nvSpPr>
          <p:cNvPr id="6" name="TextBox 5">
            <a:extLst>
              <a:ext uri="{FF2B5EF4-FFF2-40B4-BE49-F238E27FC236}">
                <a16:creationId xmlns:a16="http://schemas.microsoft.com/office/drawing/2014/main" id="{E6BB0697-4F26-4EF4-AC2C-0BB6AD04F407}"/>
              </a:ext>
            </a:extLst>
          </p:cNvPr>
          <p:cNvSpPr txBox="1"/>
          <p:nvPr/>
        </p:nvSpPr>
        <p:spPr>
          <a:xfrm>
            <a:off x="95250" y="6211669"/>
            <a:ext cx="1691489" cy="646331"/>
          </a:xfrm>
          <a:prstGeom prst="rect">
            <a:avLst/>
          </a:prstGeom>
          <a:solidFill>
            <a:schemeClr val="tx1"/>
          </a:solidFill>
        </p:spPr>
        <p:txBody>
          <a:bodyPr wrap="none" rtlCol="0">
            <a:spAutoFit/>
          </a:bodyPr>
          <a:lstStyle/>
          <a:p>
            <a:r>
              <a:rPr lang="es-419" dirty="0">
                <a:solidFill>
                  <a:srgbClr val="00B0F0"/>
                </a:solidFill>
              </a:rPr>
              <a:t>El Siglo de Oro</a:t>
            </a:r>
          </a:p>
          <a:p>
            <a:r>
              <a:rPr lang="es-419" dirty="0">
                <a:solidFill>
                  <a:srgbClr val="00B0F0"/>
                </a:solidFill>
              </a:rPr>
              <a:t>El Barroco</a:t>
            </a:r>
          </a:p>
        </p:txBody>
      </p:sp>
      <p:pic>
        <p:nvPicPr>
          <p:cNvPr id="7" name="Picture 5">
            <a:extLst>
              <a:ext uri="{FF2B5EF4-FFF2-40B4-BE49-F238E27FC236}">
                <a16:creationId xmlns:a16="http://schemas.microsoft.com/office/drawing/2014/main" id="{88D4222C-D7AF-44E1-B89A-DFFF00C6D9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7044" y="1692949"/>
            <a:ext cx="7024956" cy="5158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4">
            <a:extLst>
              <a:ext uri="{FF2B5EF4-FFF2-40B4-BE49-F238E27FC236}">
                <a16:creationId xmlns:a16="http://schemas.microsoft.com/office/drawing/2014/main" id="{C4402BFF-0A39-42DB-8632-43F53A9E488A}"/>
              </a:ext>
            </a:extLst>
          </p:cNvPr>
          <p:cNvSpPr txBox="1">
            <a:spLocks noChangeArrowheads="1"/>
          </p:cNvSpPr>
          <p:nvPr/>
        </p:nvSpPr>
        <p:spPr bwMode="auto">
          <a:xfrm>
            <a:off x="0" y="3041393"/>
            <a:ext cx="5167044"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r>
              <a:rPr lang="es-ES" altLang="en-US" sz="1200" dirty="0">
                <a:solidFill>
                  <a:schemeClr val="accent4">
                    <a:lumMod val="20000"/>
                    <a:lumOff val="80000"/>
                  </a:schemeClr>
                </a:solidFill>
              </a:rPr>
              <a:t>Análisis de </a:t>
            </a:r>
            <a:r>
              <a:rPr lang="es-ES" altLang="en-US" sz="1200" b="1" dirty="0">
                <a:solidFill>
                  <a:schemeClr val="accent4">
                    <a:lumMod val="20000"/>
                    <a:lumOff val="80000"/>
                  </a:schemeClr>
                </a:solidFill>
              </a:rPr>
              <a:t>La Persistencia de la Memoria</a:t>
            </a:r>
          </a:p>
          <a:p>
            <a:endParaRPr lang="es-ES" altLang="en-US" sz="1200" dirty="0">
              <a:solidFill>
                <a:schemeClr val="accent4">
                  <a:lumMod val="20000"/>
                  <a:lumOff val="80000"/>
                </a:schemeClr>
              </a:solidFill>
            </a:endParaRPr>
          </a:p>
          <a:p>
            <a:pPr marL="0" indent="0" eaLnBrk="1" hangingPunct="1"/>
            <a:r>
              <a:rPr lang="es-ES" altLang="en-US" sz="1200" dirty="0">
                <a:solidFill>
                  <a:schemeClr val="accent4">
                    <a:lumMod val="20000"/>
                    <a:lumOff val="80000"/>
                  </a:schemeClr>
                </a:solidFill>
              </a:rPr>
              <a:t>1. ¿Dónde crees que tiene lugar </a:t>
            </a:r>
            <a:r>
              <a:rPr lang="es-ES" altLang="en-US" sz="1200" b="1" dirty="0">
                <a:solidFill>
                  <a:schemeClr val="accent4">
                    <a:lumMod val="20000"/>
                    <a:lumOff val="80000"/>
                  </a:schemeClr>
                </a:solidFill>
              </a:rPr>
              <a:t>La Persistencia de la Memoria</a:t>
            </a:r>
            <a:r>
              <a:rPr lang="es-ES" altLang="en-US" sz="1200" dirty="0">
                <a:solidFill>
                  <a:schemeClr val="accent4">
                    <a:lumMod val="20000"/>
                    <a:lumOff val="80000"/>
                  </a:schemeClr>
                </a:solidFill>
              </a:rPr>
              <a:t>? ¿Por   qué crees eso?</a:t>
            </a:r>
          </a:p>
          <a:p>
            <a:pPr eaLnBrk="1" hangingPunct="1"/>
            <a:endParaRPr lang="es-ES" altLang="en-US" sz="1200" dirty="0">
              <a:solidFill>
                <a:schemeClr val="accent4">
                  <a:lumMod val="20000"/>
                  <a:lumOff val="80000"/>
                </a:schemeClr>
              </a:solidFill>
            </a:endParaRPr>
          </a:p>
          <a:p>
            <a:pPr eaLnBrk="1" hangingPunct="1"/>
            <a:r>
              <a:rPr lang="es-ES" altLang="en-US" sz="1200" dirty="0">
                <a:solidFill>
                  <a:schemeClr val="accent4">
                    <a:lumMod val="20000"/>
                    <a:lumOff val="80000"/>
                  </a:schemeClr>
                </a:solidFill>
              </a:rPr>
              <a:t>2. ¿Qué figuras u objetos puedes identificar en el cuadro?</a:t>
            </a:r>
          </a:p>
          <a:p>
            <a:pPr eaLnBrk="1" hangingPunct="1"/>
            <a:endParaRPr lang="es-ES" altLang="en-US" sz="1200" dirty="0">
              <a:solidFill>
                <a:schemeClr val="accent4">
                  <a:lumMod val="20000"/>
                  <a:lumOff val="80000"/>
                </a:schemeClr>
              </a:solidFill>
            </a:endParaRPr>
          </a:p>
          <a:p>
            <a:pPr eaLnBrk="1" hangingPunct="1"/>
            <a:r>
              <a:rPr lang="es-ES" altLang="en-US" sz="1200" dirty="0">
                <a:solidFill>
                  <a:schemeClr val="accent4">
                    <a:lumMod val="20000"/>
                    <a:lumOff val="80000"/>
                  </a:schemeClr>
                </a:solidFill>
              </a:rPr>
              <a:t>3. ¿Cómo interpretas las distorsiones que allí aparecen?</a:t>
            </a:r>
          </a:p>
          <a:p>
            <a:pPr eaLnBrk="1" hangingPunct="1"/>
            <a:endParaRPr lang="es-ES" altLang="en-US" sz="1200" dirty="0">
              <a:solidFill>
                <a:schemeClr val="accent4">
                  <a:lumMod val="20000"/>
                  <a:lumOff val="80000"/>
                </a:schemeClr>
              </a:solidFill>
            </a:endParaRPr>
          </a:p>
          <a:p>
            <a:pPr eaLnBrk="1" hangingPunct="1"/>
            <a:r>
              <a:rPr lang="es-ES" altLang="en-US" sz="1200" dirty="0">
                <a:solidFill>
                  <a:schemeClr val="accent4">
                    <a:lumMod val="20000"/>
                    <a:lumOff val="80000"/>
                  </a:schemeClr>
                </a:solidFill>
              </a:rPr>
              <a:t>4. ¿Qué conexión hay entre lo que observas y el título, </a:t>
            </a:r>
            <a:r>
              <a:rPr lang="es-ES" altLang="en-US" sz="1200" b="1" dirty="0">
                <a:solidFill>
                  <a:schemeClr val="accent4">
                    <a:lumMod val="20000"/>
                    <a:lumOff val="80000"/>
                  </a:schemeClr>
                </a:solidFill>
              </a:rPr>
              <a:t>La Persistencia de la Memoria</a:t>
            </a:r>
            <a:r>
              <a:rPr lang="es-ES" altLang="en-US" sz="1200" dirty="0">
                <a:solidFill>
                  <a:schemeClr val="accent4">
                    <a:lumMod val="20000"/>
                    <a:lumOff val="80000"/>
                  </a:schemeClr>
                </a:solidFill>
              </a:rPr>
              <a:t>?</a:t>
            </a:r>
            <a:endParaRPr lang="en-US" altLang="en-US" sz="1200" dirty="0">
              <a:solidFill>
                <a:schemeClr val="accent4">
                  <a:lumMod val="20000"/>
                  <a:lumOff val="80000"/>
                </a:schemeClr>
              </a:solidFill>
            </a:endParaRPr>
          </a:p>
        </p:txBody>
      </p:sp>
    </p:spTree>
    <p:extLst>
      <p:ext uri="{BB962C8B-B14F-4D97-AF65-F5344CB8AC3E}">
        <p14:creationId xmlns:p14="http://schemas.microsoft.com/office/powerpoint/2010/main" val="22547362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2687131-4D84-4E96-9B26-FC95658C3751}"/>
              </a:ext>
            </a:extLst>
          </p:cNvPr>
          <p:cNvSpPr/>
          <p:nvPr/>
        </p:nvSpPr>
        <p:spPr>
          <a:xfrm>
            <a:off x="-26799" y="1671112"/>
            <a:ext cx="12192000" cy="521208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rgbClr val="00B0F0"/>
              </a:solidFill>
            </a:endParaRPr>
          </a:p>
        </p:txBody>
      </p:sp>
      <p:sp>
        <p:nvSpPr>
          <p:cNvPr id="6" name="TextBox 5">
            <a:extLst>
              <a:ext uri="{FF2B5EF4-FFF2-40B4-BE49-F238E27FC236}">
                <a16:creationId xmlns:a16="http://schemas.microsoft.com/office/drawing/2014/main" id="{E6BB0697-4F26-4EF4-AC2C-0BB6AD04F407}"/>
              </a:ext>
            </a:extLst>
          </p:cNvPr>
          <p:cNvSpPr txBox="1"/>
          <p:nvPr/>
        </p:nvSpPr>
        <p:spPr>
          <a:xfrm>
            <a:off x="26798" y="6211669"/>
            <a:ext cx="1691489" cy="646331"/>
          </a:xfrm>
          <a:prstGeom prst="rect">
            <a:avLst/>
          </a:prstGeom>
          <a:solidFill>
            <a:schemeClr val="tx1"/>
          </a:solidFill>
        </p:spPr>
        <p:txBody>
          <a:bodyPr wrap="none" rtlCol="0">
            <a:spAutoFit/>
          </a:bodyPr>
          <a:lstStyle/>
          <a:p>
            <a:r>
              <a:rPr lang="es-419" dirty="0">
                <a:solidFill>
                  <a:srgbClr val="00B0F0"/>
                </a:solidFill>
              </a:rPr>
              <a:t>El Siglo de Oro</a:t>
            </a:r>
          </a:p>
          <a:p>
            <a:r>
              <a:rPr lang="es-419" dirty="0">
                <a:solidFill>
                  <a:srgbClr val="00B0F0"/>
                </a:solidFill>
              </a:rPr>
              <a:t>El Barroco</a:t>
            </a:r>
          </a:p>
        </p:txBody>
      </p:sp>
      <p:pic>
        <p:nvPicPr>
          <p:cNvPr id="7" name="Picture 1">
            <a:extLst>
              <a:ext uri="{FF2B5EF4-FFF2-40B4-BE49-F238E27FC236}">
                <a16:creationId xmlns:a16="http://schemas.microsoft.com/office/drawing/2014/main" id="{F045C81F-E285-4210-9571-A0D45CD7992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21160" y="0"/>
            <a:ext cx="5549679" cy="6862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a:extLst>
              <a:ext uri="{FF2B5EF4-FFF2-40B4-BE49-F238E27FC236}">
                <a16:creationId xmlns:a16="http://schemas.microsoft.com/office/drawing/2014/main" id="{AFC354BA-AE4F-4F83-8909-E43006AB17D3}"/>
              </a:ext>
            </a:extLst>
          </p:cNvPr>
          <p:cNvSpPr txBox="1">
            <a:spLocks noChangeArrowheads="1"/>
          </p:cNvSpPr>
          <p:nvPr/>
        </p:nvSpPr>
        <p:spPr>
          <a:xfrm>
            <a:off x="0" y="0"/>
            <a:ext cx="3276600" cy="942976"/>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s-ES" altLang="en-US" sz="2400" dirty="0">
                <a:solidFill>
                  <a:srgbClr val="00B0F0"/>
                </a:solidFill>
              </a:rPr>
              <a:t>El ingenioso hidalgo don Quijote de la Mancha</a:t>
            </a:r>
            <a:br>
              <a:rPr lang="es-ES" altLang="en-US" sz="2800" dirty="0">
                <a:solidFill>
                  <a:srgbClr val="00B0F0"/>
                </a:solidFill>
              </a:rPr>
            </a:br>
            <a:r>
              <a:rPr lang="es-ES" altLang="en-US" sz="1600" dirty="0">
                <a:solidFill>
                  <a:srgbClr val="00B0F0"/>
                </a:solidFill>
              </a:rPr>
              <a:t>Miguel de Cervantes</a:t>
            </a:r>
            <a:r>
              <a:rPr lang="en-US" altLang="en-US" sz="1600" dirty="0">
                <a:solidFill>
                  <a:srgbClr val="00B0F0"/>
                </a:solidFill>
              </a:rPr>
              <a:t> </a:t>
            </a:r>
          </a:p>
        </p:txBody>
      </p:sp>
      <p:sp>
        <p:nvSpPr>
          <p:cNvPr id="9" name="Title 1">
            <a:extLst>
              <a:ext uri="{FF2B5EF4-FFF2-40B4-BE49-F238E27FC236}">
                <a16:creationId xmlns:a16="http://schemas.microsoft.com/office/drawing/2014/main" id="{4C1A0200-E3BF-46A2-8B21-D860248E900B}"/>
              </a:ext>
            </a:extLst>
          </p:cNvPr>
          <p:cNvSpPr txBox="1">
            <a:spLocks/>
          </p:cNvSpPr>
          <p:nvPr/>
        </p:nvSpPr>
        <p:spPr>
          <a:xfrm>
            <a:off x="9021950" y="0"/>
            <a:ext cx="3143251" cy="1562102"/>
          </a:xfrm>
          <a:prstGeom prst="rect">
            <a:avLst/>
          </a:prstGeom>
        </p:spPr>
        <p:txBody>
          <a:bodyPr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s-419" sz="1400" b="1" u="sng" dirty="0">
                <a:solidFill>
                  <a:srgbClr val="00B0F0"/>
                </a:solidFill>
              </a:rPr>
              <a:t>La imaginación y la creación literaria</a:t>
            </a:r>
          </a:p>
          <a:p>
            <a:pPr marL="285750" indent="-285750">
              <a:buFont typeface="Arial" panose="020B0604020202020204" pitchFamily="34" charset="0"/>
              <a:buChar char="•"/>
              <a:defRPr/>
            </a:pPr>
            <a:r>
              <a:rPr lang="es-419" sz="1400" b="1" dirty="0">
                <a:solidFill>
                  <a:srgbClr val="00B0F0"/>
                </a:solidFill>
              </a:rPr>
              <a:t>La literatura autoconsciente</a:t>
            </a:r>
          </a:p>
          <a:p>
            <a:pPr marL="285750" indent="-285750">
              <a:buFont typeface="Arial" panose="020B0604020202020204" pitchFamily="34" charset="0"/>
              <a:buChar char="•"/>
              <a:defRPr/>
            </a:pPr>
            <a:r>
              <a:rPr lang="es-419" sz="1400" b="1" dirty="0">
                <a:solidFill>
                  <a:srgbClr val="00B0F0"/>
                </a:solidFill>
              </a:rPr>
              <a:t>La dualidad del ser</a:t>
            </a:r>
          </a:p>
          <a:p>
            <a:pPr marL="285750" indent="-285750">
              <a:buFont typeface="Arial" panose="020B0604020202020204" pitchFamily="34" charset="0"/>
              <a:buChar char="•"/>
              <a:defRPr/>
            </a:pPr>
            <a:r>
              <a:rPr lang="es-419" sz="1400" b="1" dirty="0">
                <a:solidFill>
                  <a:srgbClr val="00B0F0"/>
                </a:solidFill>
              </a:rPr>
              <a:t>La construcción de la realidad</a:t>
            </a:r>
          </a:p>
          <a:p>
            <a:pPr marL="285750" indent="-285750">
              <a:buFont typeface="Arial" panose="020B0604020202020204" pitchFamily="34" charset="0"/>
              <a:buChar char="•"/>
              <a:defRPr/>
            </a:pPr>
            <a:r>
              <a:rPr lang="es-419" sz="1400" b="1" dirty="0">
                <a:solidFill>
                  <a:srgbClr val="00B0F0"/>
                </a:solidFill>
              </a:rPr>
              <a:t>El proceso creativo</a:t>
            </a:r>
          </a:p>
          <a:p>
            <a:pPr marL="285750" indent="-285750">
              <a:buFont typeface="Arial" panose="020B0604020202020204" pitchFamily="34" charset="0"/>
              <a:buChar char="•"/>
              <a:defRPr/>
            </a:pPr>
            <a:r>
              <a:rPr lang="es-419" sz="1400" b="1" dirty="0">
                <a:solidFill>
                  <a:srgbClr val="00B0F0"/>
                </a:solidFill>
              </a:rPr>
              <a:t>El texto y sus contextos</a:t>
            </a:r>
          </a:p>
        </p:txBody>
      </p:sp>
    </p:spTree>
    <p:extLst>
      <p:ext uri="{BB962C8B-B14F-4D97-AF65-F5344CB8AC3E}">
        <p14:creationId xmlns:p14="http://schemas.microsoft.com/office/powerpoint/2010/main" val="15982791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FD6EFD2-F806-496F-8252-D9C3543522C4}"/>
              </a:ext>
            </a:extLst>
          </p:cNvPr>
          <p:cNvSpPr/>
          <p:nvPr/>
        </p:nvSpPr>
        <p:spPr>
          <a:xfrm>
            <a:off x="-26799" y="1671112"/>
            <a:ext cx="12192000" cy="521208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6" name="TextBox 5">
            <a:extLst>
              <a:ext uri="{FF2B5EF4-FFF2-40B4-BE49-F238E27FC236}">
                <a16:creationId xmlns:a16="http://schemas.microsoft.com/office/drawing/2014/main" id="{E6BB0697-4F26-4EF4-AC2C-0BB6AD04F407}"/>
              </a:ext>
            </a:extLst>
          </p:cNvPr>
          <p:cNvSpPr txBox="1"/>
          <p:nvPr/>
        </p:nvSpPr>
        <p:spPr>
          <a:xfrm>
            <a:off x="26798" y="6211669"/>
            <a:ext cx="1691489" cy="646331"/>
          </a:xfrm>
          <a:prstGeom prst="rect">
            <a:avLst/>
          </a:prstGeom>
          <a:solidFill>
            <a:schemeClr val="tx1"/>
          </a:solidFill>
        </p:spPr>
        <p:txBody>
          <a:bodyPr wrap="none" rtlCol="0">
            <a:spAutoFit/>
          </a:bodyPr>
          <a:lstStyle/>
          <a:p>
            <a:r>
              <a:rPr lang="es-419" dirty="0">
                <a:solidFill>
                  <a:srgbClr val="00B0F0"/>
                </a:solidFill>
              </a:rPr>
              <a:t>El Siglo de Oro</a:t>
            </a:r>
          </a:p>
          <a:p>
            <a:r>
              <a:rPr lang="es-419" dirty="0">
                <a:solidFill>
                  <a:srgbClr val="00B0F0"/>
                </a:solidFill>
              </a:rPr>
              <a:t>El Barroco</a:t>
            </a:r>
          </a:p>
        </p:txBody>
      </p:sp>
      <p:pic>
        <p:nvPicPr>
          <p:cNvPr id="7" name="Picture 1">
            <a:extLst>
              <a:ext uri="{FF2B5EF4-FFF2-40B4-BE49-F238E27FC236}">
                <a16:creationId xmlns:a16="http://schemas.microsoft.com/office/drawing/2014/main" id="{F8365A07-02F7-44F5-B82C-0F17A74161C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60695" y="0"/>
            <a:ext cx="547060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a:extLst>
              <a:ext uri="{FF2B5EF4-FFF2-40B4-BE49-F238E27FC236}">
                <a16:creationId xmlns:a16="http://schemas.microsoft.com/office/drawing/2014/main" id="{DC0901DA-1EF7-49D4-B1A9-40AD1234081D}"/>
              </a:ext>
            </a:extLst>
          </p:cNvPr>
          <p:cNvSpPr txBox="1">
            <a:spLocks noChangeArrowheads="1"/>
          </p:cNvSpPr>
          <p:nvPr/>
        </p:nvSpPr>
        <p:spPr>
          <a:xfrm>
            <a:off x="0" y="0"/>
            <a:ext cx="3276600" cy="942976"/>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s-ES" altLang="en-US" sz="2400" dirty="0">
                <a:solidFill>
                  <a:srgbClr val="00B0F0"/>
                </a:solidFill>
              </a:rPr>
              <a:t>El ingenioso hidalgo don Quijote de la Mancha</a:t>
            </a:r>
            <a:br>
              <a:rPr lang="es-ES" altLang="en-US" sz="2800" dirty="0">
                <a:solidFill>
                  <a:srgbClr val="00B0F0"/>
                </a:solidFill>
              </a:rPr>
            </a:br>
            <a:r>
              <a:rPr lang="es-ES" altLang="en-US" sz="1600" dirty="0">
                <a:solidFill>
                  <a:srgbClr val="00B0F0"/>
                </a:solidFill>
              </a:rPr>
              <a:t>Miguel de Cervantes</a:t>
            </a:r>
            <a:r>
              <a:rPr lang="en-US" altLang="en-US" sz="1600" dirty="0">
                <a:solidFill>
                  <a:srgbClr val="00B0F0"/>
                </a:solidFill>
              </a:rPr>
              <a:t> </a:t>
            </a:r>
          </a:p>
        </p:txBody>
      </p:sp>
      <p:sp>
        <p:nvSpPr>
          <p:cNvPr id="9" name="Title 1">
            <a:extLst>
              <a:ext uri="{FF2B5EF4-FFF2-40B4-BE49-F238E27FC236}">
                <a16:creationId xmlns:a16="http://schemas.microsoft.com/office/drawing/2014/main" id="{3717B60A-4892-4F45-9CE7-147B7487492E}"/>
              </a:ext>
            </a:extLst>
          </p:cNvPr>
          <p:cNvSpPr txBox="1">
            <a:spLocks/>
          </p:cNvSpPr>
          <p:nvPr/>
        </p:nvSpPr>
        <p:spPr>
          <a:xfrm>
            <a:off x="9021950" y="0"/>
            <a:ext cx="3143251" cy="1562102"/>
          </a:xfrm>
          <a:prstGeom prst="rect">
            <a:avLst/>
          </a:prstGeom>
        </p:spPr>
        <p:txBody>
          <a:bodyPr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s-419" sz="1400" b="1" u="sng" dirty="0">
                <a:solidFill>
                  <a:srgbClr val="00B0F0"/>
                </a:solidFill>
              </a:rPr>
              <a:t>La imaginación y la creación literaria</a:t>
            </a:r>
          </a:p>
          <a:p>
            <a:pPr marL="285750" indent="-285750">
              <a:buFont typeface="Arial" panose="020B0604020202020204" pitchFamily="34" charset="0"/>
              <a:buChar char="•"/>
              <a:defRPr/>
            </a:pPr>
            <a:r>
              <a:rPr lang="es-419" sz="1400" b="1" dirty="0">
                <a:solidFill>
                  <a:srgbClr val="00B0F0"/>
                </a:solidFill>
              </a:rPr>
              <a:t>La literatura autoconsciente</a:t>
            </a:r>
          </a:p>
          <a:p>
            <a:pPr marL="285750" indent="-285750">
              <a:buFont typeface="Arial" panose="020B0604020202020204" pitchFamily="34" charset="0"/>
              <a:buChar char="•"/>
              <a:defRPr/>
            </a:pPr>
            <a:r>
              <a:rPr lang="es-419" sz="1400" b="1" dirty="0">
                <a:solidFill>
                  <a:srgbClr val="00B0F0"/>
                </a:solidFill>
              </a:rPr>
              <a:t>La dualidad del ser</a:t>
            </a:r>
          </a:p>
          <a:p>
            <a:pPr marL="285750" indent="-285750">
              <a:buFont typeface="Arial" panose="020B0604020202020204" pitchFamily="34" charset="0"/>
              <a:buChar char="•"/>
              <a:defRPr/>
            </a:pPr>
            <a:r>
              <a:rPr lang="es-419" sz="1400" b="1" dirty="0">
                <a:solidFill>
                  <a:srgbClr val="00B0F0"/>
                </a:solidFill>
              </a:rPr>
              <a:t>La construcción de la realidad</a:t>
            </a:r>
          </a:p>
          <a:p>
            <a:pPr marL="285750" indent="-285750">
              <a:buFont typeface="Arial" panose="020B0604020202020204" pitchFamily="34" charset="0"/>
              <a:buChar char="•"/>
              <a:defRPr/>
            </a:pPr>
            <a:r>
              <a:rPr lang="es-419" sz="1400" b="1" dirty="0">
                <a:solidFill>
                  <a:srgbClr val="00B0F0"/>
                </a:solidFill>
              </a:rPr>
              <a:t>El proceso creativo</a:t>
            </a:r>
          </a:p>
          <a:p>
            <a:pPr marL="285750" indent="-285750">
              <a:buFont typeface="Arial" panose="020B0604020202020204" pitchFamily="34" charset="0"/>
              <a:buChar char="•"/>
              <a:defRPr/>
            </a:pPr>
            <a:r>
              <a:rPr lang="es-419" sz="1400" b="1" dirty="0">
                <a:solidFill>
                  <a:srgbClr val="00B0F0"/>
                </a:solidFill>
              </a:rPr>
              <a:t>El texto y sus contextos</a:t>
            </a:r>
          </a:p>
        </p:txBody>
      </p:sp>
    </p:spTree>
    <p:extLst>
      <p:ext uri="{BB962C8B-B14F-4D97-AF65-F5344CB8AC3E}">
        <p14:creationId xmlns:p14="http://schemas.microsoft.com/office/powerpoint/2010/main" val="8842994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3BD0605-6DCF-44DB-800D-60D669E52102}"/>
              </a:ext>
            </a:extLst>
          </p:cNvPr>
          <p:cNvSpPr/>
          <p:nvPr/>
        </p:nvSpPr>
        <p:spPr>
          <a:xfrm>
            <a:off x="-26799" y="1671112"/>
            <a:ext cx="12192000" cy="521208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6" name="TextBox 5">
            <a:extLst>
              <a:ext uri="{FF2B5EF4-FFF2-40B4-BE49-F238E27FC236}">
                <a16:creationId xmlns:a16="http://schemas.microsoft.com/office/drawing/2014/main" id="{E6BB0697-4F26-4EF4-AC2C-0BB6AD04F407}"/>
              </a:ext>
            </a:extLst>
          </p:cNvPr>
          <p:cNvSpPr txBox="1"/>
          <p:nvPr/>
        </p:nvSpPr>
        <p:spPr>
          <a:xfrm>
            <a:off x="26799" y="6211669"/>
            <a:ext cx="1691489" cy="646331"/>
          </a:xfrm>
          <a:prstGeom prst="rect">
            <a:avLst/>
          </a:prstGeom>
          <a:solidFill>
            <a:schemeClr val="tx1"/>
          </a:solidFill>
        </p:spPr>
        <p:txBody>
          <a:bodyPr wrap="none" rtlCol="0">
            <a:spAutoFit/>
          </a:bodyPr>
          <a:lstStyle/>
          <a:p>
            <a:r>
              <a:rPr lang="es-419" dirty="0">
                <a:solidFill>
                  <a:srgbClr val="00B0F0"/>
                </a:solidFill>
              </a:rPr>
              <a:t>El Siglo de Oro</a:t>
            </a:r>
          </a:p>
          <a:p>
            <a:r>
              <a:rPr lang="es-419" dirty="0">
                <a:solidFill>
                  <a:srgbClr val="00B0F0"/>
                </a:solidFill>
              </a:rPr>
              <a:t>El Barroco</a:t>
            </a:r>
          </a:p>
        </p:txBody>
      </p:sp>
      <p:pic>
        <p:nvPicPr>
          <p:cNvPr id="7" name="Picture 1">
            <a:extLst>
              <a:ext uri="{FF2B5EF4-FFF2-40B4-BE49-F238E27FC236}">
                <a16:creationId xmlns:a16="http://schemas.microsoft.com/office/drawing/2014/main" id="{F5213CDA-E37A-4E97-B35E-ADA1D203CCC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55938" y="-2498"/>
            <a:ext cx="5480124" cy="6860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a:extLst>
              <a:ext uri="{FF2B5EF4-FFF2-40B4-BE49-F238E27FC236}">
                <a16:creationId xmlns:a16="http://schemas.microsoft.com/office/drawing/2014/main" id="{60338223-268E-44DB-9889-819435DF581A}"/>
              </a:ext>
            </a:extLst>
          </p:cNvPr>
          <p:cNvSpPr txBox="1">
            <a:spLocks noChangeArrowheads="1"/>
          </p:cNvSpPr>
          <p:nvPr/>
        </p:nvSpPr>
        <p:spPr>
          <a:xfrm>
            <a:off x="0" y="0"/>
            <a:ext cx="3276600" cy="942976"/>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s-ES" altLang="en-US" sz="2400" dirty="0">
                <a:solidFill>
                  <a:srgbClr val="00B0F0"/>
                </a:solidFill>
              </a:rPr>
              <a:t>El ingenioso hidalgo don Quijote de la Mancha</a:t>
            </a:r>
            <a:br>
              <a:rPr lang="es-ES" altLang="en-US" sz="2800" dirty="0">
                <a:solidFill>
                  <a:srgbClr val="00B0F0"/>
                </a:solidFill>
              </a:rPr>
            </a:br>
            <a:r>
              <a:rPr lang="es-ES" altLang="en-US" sz="1600" dirty="0">
                <a:solidFill>
                  <a:srgbClr val="00B0F0"/>
                </a:solidFill>
              </a:rPr>
              <a:t>Miguel de Cervantes</a:t>
            </a:r>
            <a:r>
              <a:rPr lang="en-US" altLang="en-US" sz="1600" dirty="0">
                <a:solidFill>
                  <a:srgbClr val="00B0F0"/>
                </a:solidFill>
              </a:rPr>
              <a:t> </a:t>
            </a:r>
          </a:p>
        </p:txBody>
      </p:sp>
      <p:sp>
        <p:nvSpPr>
          <p:cNvPr id="9" name="Title 1">
            <a:extLst>
              <a:ext uri="{FF2B5EF4-FFF2-40B4-BE49-F238E27FC236}">
                <a16:creationId xmlns:a16="http://schemas.microsoft.com/office/drawing/2014/main" id="{FB1A7001-D287-4780-9883-D1868F4F22BF}"/>
              </a:ext>
            </a:extLst>
          </p:cNvPr>
          <p:cNvSpPr txBox="1">
            <a:spLocks/>
          </p:cNvSpPr>
          <p:nvPr/>
        </p:nvSpPr>
        <p:spPr>
          <a:xfrm>
            <a:off x="9021951" y="0"/>
            <a:ext cx="3143250" cy="1562102"/>
          </a:xfrm>
          <a:prstGeom prst="rect">
            <a:avLst/>
          </a:prstGeom>
        </p:spPr>
        <p:txBody>
          <a:bodyPr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s-419" sz="1400" b="1" u="sng" dirty="0">
                <a:solidFill>
                  <a:srgbClr val="00B0F0"/>
                </a:solidFill>
              </a:rPr>
              <a:t>La imaginación y la creación literaria</a:t>
            </a:r>
          </a:p>
          <a:p>
            <a:pPr marL="285750" indent="-285750">
              <a:buFont typeface="Arial" panose="020B0604020202020204" pitchFamily="34" charset="0"/>
              <a:buChar char="•"/>
              <a:defRPr/>
            </a:pPr>
            <a:r>
              <a:rPr lang="es-419" sz="1400" b="1" dirty="0">
                <a:solidFill>
                  <a:srgbClr val="00B0F0"/>
                </a:solidFill>
              </a:rPr>
              <a:t>La literatura autoconsciente</a:t>
            </a:r>
          </a:p>
          <a:p>
            <a:pPr marL="285750" indent="-285750">
              <a:buFont typeface="Arial" panose="020B0604020202020204" pitchFamily="34" charset="0"/>
              <a:buChar char="•"/>
              <a:defRPr/>
            </a:pPr>
            <a:r>
              <a:rPr lang="es-419" sz="1400" b="1" dirty="0">
                <a:solidFill>
                  <a:srgbClr val="00B0F0"/>
                </a:solidFill>
              </a:rPr>
              <a:t>La dualidad del ser</a:t>
            </a:r>
          </a:p>
          <a:p>
            <a:pPr marL="285750" indent="-285750">
              <a:buFont typeface="Arial" panose="020B0604020202020204" pitchFamily="34" charset="0"/>
              <a:buChar char="•"/>
              <a:defRPr/>
            </a:pPr>
            <a:r>
              <a:rPr lang="es-419" sz="1400" b="1" dirty="0">
                <a:solidFill>
                  <a:srgbClr val="00B0F0"/>
                </a:solidFill>
              </a:rPr>
              <a:t>La construcción de la realidad</a:t>
            </a:r>
          </a:p>
          <a:p>
            <a:pPr marL="285750" indent="-285750">
              <a:buFont typeface="Arial" panose="020B0604020202020204" pitchFamily="34" charset="0"/>
              <a:buChar char="•"/>
              <a:defRPr/>
            </a:pPr>
            <a:r>
              <a:rPr lang="es-419" sz="1400" b="1" dirty="0">
                <a:solidFill>
                  <a:srgbClr val="00B0F0"/>
                </a:solidFill>
              </a:rPr>
              <a:t>El proceso creativo</a:t>
            </a:r>
          </a:p>
          <a:p>
            <a:pPr marL="285750" indent="-285750">
              <a:buFont typeface="Arial" panose="020B0604020202020204" pitchFamily="34" charset="0"/>
              <a:buChar char="•"/>
              <a:defRPr/>
            </a:pPr>
            <a:r>
              <a:rPr lang="es-419" sz="1400" b="1" dirty="0">
                <a:solidFill>
                  <a:srgbClr val="00B0F0"/>
                </a:solidFill>
              </a:rPr>
              <a:t>El texto y sus contextos</a:t>
            </a:r>
          </a:p>
        </p:txBody>
      </p:sp>
    </p:spTree>
    <p:extLst>
      <p:ext uri="{BB962C8B-B14F-4D97-AF65-F5344CB8AC3E}">
        <p14:creationId xmlns:p14="http://schemas.microsoft.com/office/powerpoint/2010/main" val="7268217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6CB214E-CAF5-41E3-9831-874F5241FD4F}"/>
              </a:ext>
            </a:extLst>
          </p:cNvPr>
          <p:cNvSpPr/>
          <p:nvPr/>
        </p:nvSpPr>
        <p:spPr>
          <a:xfrm>
            <a:off x="-26799" y="1671112"/>
            <a:ext cx="12192000" cy="521208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4" name="Rectangle 2">
            <a:extLst>
              <a:ext uri="{FF2B5EF4-FFF2-40B4-BE49-F238E27FC236}">
                <a16:creationId xmlns:a16="http://schemas.microsoft.com/office/drawing/2014/main" id="{73EC7B9F-CACB-40B3-BEAD-9E564F02F977}"/>
              </a:ext>
            </a:extLst>
          </p:cNvPr>
          <p:cNvSpPr txBox="1">
            <a:spLocks noChangeArrowheads="1"/>
          </p:cNvSpPr>
          <p:nvPr/>
        </p:nvSpPr>
        <p:spPr>
          <a:xfrm>
            <a:off x="0" y="-214312"/>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s-ES" altLang="en-US" sz="2800" dirty="0">
                <a:solidFill>
                  <a:srgbClr val="00B0F0"/>
                </a:solidFill>
              </a:rPr>
              <a:t>El ingenioso hidalgo don Quijote de la Mancha</a:t>
            </a:r>
            <a:br>
              <a:rPr lang="es-ES" altLang="en-US" sz="2800" dirty="0">
                <a:solidFill>
                  <a:srgbClr val="00B0F0"/>
                </a:solidFill>
              </a:rPr>
            </a:br>
            <a:r>
              <a:rPr lang="es-ES" altLang="en-US" sz="2000" dirty="0">
                <a:solidFill>
                  <a:srgbClr val="00B0F0"/>
                </a:solidFill>
              </a:rPr>
              <a:t>Miguel de Cervantes</a:t>
            </a:r>
            <a:r>
              <a:rPr lang="en-US" altLang="en-US" sz="2000" dirty="0">
                <a:solidFill>
                  <a:srgbClr val="00B0F0"/>
                </a:solidFill>
              </a:rPr>
              <a:t> </a:t>
            </a:r>
          </a:p>
        </p:txBody>
      </p:sp>
      <p:sp>
        <p:nvSpPr>
          <p:cNvPr id="5" name="Title 1">
            <a:extLst>
              <a:ext uri="{FF2B5EF4-FFF2-40B4-BE49-F238E27FC236}">
                <a16:creationId xmlns:a16="http://schemas.microsoft.com/office/drawing/2014/main" id="{E58580A1-C1D6-4A93-BC00-CAFB1AF58892}"/>
              </a:ext>
            </a:extLst>
          </p:cNvPr>
          <p:cNvSpPr txBox="1">
            <a:spLocks/>
          </p:cNvSpPr>
          <p:nvPr/>
        </p:nvSpPr>
        <p:spPr>
          <a:xfrm>
            <a:off x="8728075" y="-214312"/>
            <a:ext cx="4343400" cy="1748366"/>
          </a:xfrm>
          <a:prstGeom prst="rect">
            <a:avLst/>
          </a:prstGeom>
        </p:spPr>
        <p:txBody>
          <a:bodyPr anchor="b">
            <a:normAutofit fontScale="97500"/>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s-419" sz="1400" b="1" u="sng" dirty="0">
                <a:solidFill>
                  <a:srgbClr val="00B0F0"/>
                </a:solidFill>
              </a:rPr>
              <a:t>La imaginación y la creación literaria</a:t>
            </a:r>
          </a:p>
          <a:p>
            <a:pPr marL="285750" indent="-285750">
              <a:buFont typeface="Arial" panose="020B0604020202020204" pitchFamily="34" charset="0"/>
              <a:buChar char="•"/>
              <a:defRPr/>
            </a:pPr>
            <a:r>
              <a:rPr lang="es-419" sz="1400" b="1" dirty="0">
                <a:solidFill>
                  <a:srgbClr val="00B0F0"/>
                </a:solidFill>
              </a:rPr>
              <a:t>La literatura autoconsciente</a:t>
            </a:r>
          </a:p>
          <a:p>
            <a:pPr marL="285750" indent="-285750">
              <a:buFont typeface="Arial" panose="020B0604020202020204" pitchFamily="34" charset="0"/>
              <a:buChar char="•"/>
              <a:defRPr/>
            </a:pPr>
            <a:r>
              <a:rPr lang="es-419" sz="1400" b="1" dirty="0">
                <a:solidFill>
                  <a:srgbClr val="00B0F0"/>
                </a:solidFill>
              </a:rPr>
              <a:t>La dualidad del ser</a:t>
            </a:r>
          </a:p>
          <a:p>
            <a:pPr marL="285750" indent="-285750">
              <a:buFont typeface="Arial" panose="020B0604020202020204" pitchFamily="34" charset="0"/>
              <a:buChar char="•"/>
              <a:defRPr/>
            </a:pPr>
            <a:r>
              <a:rPr lang="es-419" sz="1400" b="1" dirty="0">
                <a:solidFill>
                  <a:srgbClr val="00B0F0"/>
                </a:solidFill>
              </a:rPr>
              <a:t>La construcción de la realidad</a:t>
            </a:r>
          </a:p>
          <a:p>
            <a:pPr marL="285750" indent="-285750">
              <a:buFont typeface="Arial" panose="020B0604020202020204" pitchFamily="34" charset="0"/>
              <a:buChar char="•"/>
              <a:defRPr/>
            </a:pPr>
            <a:r>
              <a:rPr lang="es-419" sz="1400" b="1" dirty="0">
                <a:solidFill>
                  <a:srgbClr val="00B0F0"/>
                </a:solidFill>
              </a:rPr>
              <a:t>El proceso creativo</a:t>
            </a:r>
          </a:p>
          <a:p>
            <a:pPr marL="285750" indent="-285750">
              <a:buFont typeface="Arial" panose="020B0604020202020204" pitchFamily="34" charset="0"/>
              <a:buChar char="•"/>
              <a:defRPr/>
            </a:pPr>
            <a:r>
              <a:rPr lang="es-419" sz="1400" b="1" dirty="0">
                <a:solidFill>
                  <a:srgbClr val="00B0F0"/>
                </a:solidFill>
              </a:rPr>
              <a:t>El texto y sus contextos</a:t>
            </a:r>
          </a:p>
        </p:txBody>
      </p:sp>
      <p:sp>
        <p:nvSpPr>
          <p:cNvPr id="6" name="TextBox 5">
            <a:extLst>
              <a:ext uri="{FF2B5EF4-FFF2-40B4-BE49-F238E27FC236}">
                <a16:creationId xmlns:a16="http://schemas.microsoft.com/office/drawing/2014/main" id="{E6BB0697-4F26-4EF4-AC2C-0BB6AD04F407}"/>
              </a:ext>
            </a:extLst>
          </p:cNvPr>
          <p:cNvSpPr txBox="1"/>
          <p:nvPr/>
        </p:nvSpPr>
        <p:spPr>
          <a:xfrm>
            <a:off x="0" y="6211669"/>
            <a:ext cx="1691489" cy="646331"/>
          </a:xfrm>
          <a:prstGeom prst="rect">
            <a:avLst/>
          </a:prstGeom>
          <a:solidFill>
            <a:schemeClr val="tx1"/>
          </a:solidFill>
        </p:spPr>
        <p:txBody>
          <a:bodyPr wrap="none" rtlCol="0">
            <a:spAutoFit/>
          </a:bodyPr>
          <a:lstStyle/>
          <a:p>
            <a:r>
              <a:rPr lang="es-419" dirty="0">
                <a:solidFill>
                  <a:srgbClr val="00B0F0"/>
                </a:solidFill>
              </a:rPr>
              <a:t>El Siglo de Oro</a:t>
            </a:r>
          </a:p>
          <a:p>
            <a:r>
              <a:rPr lang="es-419" dirty="0">
                <a:solidFill>
                  <a:srgbClr val="00B0F0"/>
                </a:solidFill>
              </a:rPr>
              <a:t>El Barroco</a:t>
            </a:r>
          </a:p>
        </p:txBody>
      </p:sp>
      <p:sp>
        <p:nvSpPr>
          <p:cNvPr id="7" name="TextBox 1">
            <a:extLst>
              <a:ext uri="{FF2B5EF4-FFF2-40B4-BE49-F238E27FC236}">
                <a16:creationId xmlns:a16="http://schemas.microsoft.com/office/drawing/2014/main" id="{968E79D0-2A96-4EA0-A37F-78E38C845BEE}"/>
              </a:ext>
            </a:extLst>
          </p:cNvPr>
          <p:cNvSpPr txBox="1">
            <a:spLocks noChangeArrowheads="1"/>
          </p:cNvSpPr>
          <p:nvPr/>
        </p:nvSpPr>
        <p:spPr bwMode="auto">
          <a:xfrm>
            <a:off x="95250" y="2238154"/>
            <a:ext cx="11944756"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spcBef>
                <a:spcPct val="0"/>
              </a:spcBef>
              <a:buClrTx/>
              <a:buFontTx/>
              <a:buNone/>
            </a:pPr>
            <a:r>
              <a:rPr lang="es-419" altLang="en-US" sz="2000" b="1" u="sng" dirty="0">
                <a:solidFill>
                  <a:schemeClr val="accent4">
                    <a:lumMod val="20000"/>
                    <a:lumOff val="80000"/>
                  </a:schemeClr>
                </a:solidFill>
              </a:rPr>
              <a:t>Capítulo VIII</a:t>
            </a:r>
          </a:p>
          <a:p>
            <a:pPr>
              <a:spcBef>
                <a:spcPct val="0"/>
              </a:spcBef>
              <a:buClrTx/>
              <a:buFontTx/>
              <a:buNone/>
            </a:pPr>
            <a:endParaRPr lang="es-419" altLang="en-US" sz="1800" dirty="0">
              <a:solidFill>
                <a:schemeClr val="accent4">
                  <a:lumMod val="20000"/>
                  <a:lumOff val="80000"/>
                </a:schemeClr>
              </a:solidFill>
            </a:endParaRPr>
          </a:p>
          <a:p>
            <a:pPr>
              <a:spcBef>
                <a:spcPct val="0"/>
              </a:spcBef>
              <a:buClrTx/>
              <a:buFont typeface="Wingdings" panose="05000000000000000000" pitchFamily="2" charset="2"/>
              <a:buNone/>
            </a:pPr>
            <a:r>
              <a:rPr lang="es-419" altLang="en-US" sz="1800" dirty="0">
                <a:solidFill>
                  <a:schemeClr val="accent4">
                    <a:lumMod val="20000"/>
                    <a:lumOff val="80000"/>
                  </a:schemeClr>
                </a:solidFill>
              </a:rPr>
              <a:t>1. La aventura de los molinos es muy famosa porque va al grano de uno de los mensajes capitales de </a:t>
            </a:r>
            <a:r>
              <a:rPr lang="es-419" altLang="en-US" sz="1800" i="1" dirty="0">
                <a:solidFill>
                  <a:schemeClr val="accent4">
                    <a:lumMod val="20000"/>
                    <a:lumOff val="80000"/>
                  </a:schemeClr>
                </a:solidFill>
              </a:rPr>
              <a:t>Don Quijote</a:t>
            </a:r>
            <a:r>
              <a:rPr lang="es-419" altLang="en-US" sz="1800" dirty="0">
                <a:solidFill>
                  <a:schemeClr val="accent4">
                    <a:lumMod val="20000"/>
                    <a:lumOff val="80000"/>
                  </a:schemeClr>
                </a:solidFill>
              </a:rPr>
              <a:t>: ¿qué es la realidad y cómo se interpreta? Luego de consultar </a:t>
            </a:r>
            <a:r>
              <a:rPr lang="es-419" altLang="en-US" sz="1800" i="1" dirty="0">
                <a:solidFill>
                  <a:schemeClr val="accent4">
                    <a:lumMod val="20000"/>
                    <a:lumOff val="80000"/>
                  </a:schemeClr>
                </a:solidFill>
              </a:rPr>
              <a:t>En contexto</a:t>
            </a:r>
            <a:r>
              <a:rPr lang="es-419" altLang="en-US" sz="1800" dirty="0">
                <a:solidFill>
                  <a:schemeClr val="accent4">
                    <a:lumMod val="20000"/>
                    <a:lumOff val="80000"/>
                  </a:schemeClr>
                </a:solidFill>
              </a:rPr>
              <a:t>, explica el significado del mensaje de este episodio. ¿Por qué es importante para don Quijote tener una aventura precisamente en este momento?</a:t>
            </a:r>
          </a:p>
          <a:p>
            <a:pPr>
              <a:spcBef>
                <a:spcPct val="0"/>
              </a:spcBef>
              <a:buClrTx/>
              <a:buFont typeface="Wingdings" panose="05000000000000000000" pitchFamily="2" charset="2"/>
              <a:buNone/>
            </a:pPr>
            <a:endParaRPr lang="es-419" altLang="en-US" sz="1800" dirty="0">
              <a:solidFill>
                <a:schemeClr val="accent4">
                  <a:lumMod val="20000"/>
                  <a:lumOff val="80000"/>
                </a:schemeClr>
              </a:solidFill>
            </a:endParaRPr>
          </a:p>
          <a:p>
            <a:pPr>
              <a:spcBef>
                <a:spcPct val="0"/>
              </a:spcBef>
              <a:buClrTx/>
              <a:buFont typeface="Wingdings" panose="05000000000000000000" pitchFamily="2" charset="2"/>
              <a:buNone/>
            </a:pPr>
            <a:r>
              <a:rPr lang="es-419" altLang="en-US" sz="1800" dirty="0">
                <a:solidFill>
                  <a:schemeClr val="accent4">
                    <a:lumMod val="20000"/>
                    <a:lumOff val="80000"/>
                  </a:schemeClr>
                </a:solidFill>
              </a:rPr>
              <a:t>2. Elije una sección para discutir y la razón porque te parece importante. </a:t>
            </a:r>
          </a:p>
          <a:p>
            <a:pPr>
              <a:spcBef>
                <a:spcPct val="0"/>
              </a:spcBef>
              <a:buClrTx/>
              <a:buFont typeface="Wingdings" panose="05000000000000000000" pitchFamily="2" charset="2"/>
              <a:buNone/>
            </a:pPr>
            <a:endParaRPr lang="es-419" altLang="en-US" sz="1800" dirty="0">
              <a:solidFill>
                <a:schemeClr val="accent4">
                  <a:lumMod val="20000"/>
                  <a:lumOff val="80000"/>
                </a:schemeClr>
              </a:solidFill>
            </a:endParaRPr>
          </a:p>
          <a:p>
            <a:pPr>
              <a:spcBef>
                <a:spcPct val="0"/>
              </a:spcBef>
              <a:buClrTx/>
              <a:buFont typeface="Wingdings" panose="05000000000000000000" pitchFamily="2" charset="2"/>
              <a:buNone/>
            </a:pPr>
            <a:r>
              <a:rPr lang="es-419" altLang="en-US" sz="1800" dirty="0">
                <a:solidFill>
                  <a:schemeClr val="accent4">
                    <a:lumMod val="20000"/>
                    <a:lumOff val="80000"/>
                  </a:schemeClr>
                </a:solidFill>
              </a:rPr>
              <a:t>3. Explica la siguiente frase: “estás peleando contra molinos”.</a:t>
            </a:r>
          </a:p>
          <a:p>
            <a:pPr>
              <a:spcBef>
                <a:spcPct val="0"/>
              </a:spcBef>
              <a:buClrTx/>
              <a:buFont typeface="Wingdings" panose="05000000000000000000" pitchFamily="2" charset="2"/>
              <a:buNone/>
            </a:pPr>
            <a:endParaRPr lang="es-ES" altLang="en-US" sz="1800" dirty="0"/>
          </a:p>
        </p:txBody>
      </p:sp>
    </p:spTree>
    <p:extLst>
      <p:ext uri="{BB962C8B-B14F-4D97-AF65-F5344CB8AC3E}">
        <p14:creationId xmlns:p14="http://schemas.microsoft.com/office/powerpoint/2010/main" val="9903042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CB5347-EBA4-471E-A25A-1AB2D4588DB9}"/>
              </a:ext>
            </a:extLst>
          </p:cNvPr>
          <p:cNvSpPr/>
          <p:nvPr/>
        </p:nvSpPr>
        <p:spPr>
          <a:xfrm>
            <a:off x="-26799" y="1671112"/>
            <a:ext cx="12192000" cy="521208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4" name="Rectangle 2">
            <a:extLst>
              <a:ext uri="{FF2B5EF4-FFF2-40B4-BE49-F238E27FC236}">
                <a16:creationId xmlns:a16="http://schemas.microsoft.com/office/drawing/2014/main" id="{73EC7B9F-CACB-40B3-BEAD-9E564F02F977}"/>
              </a:ext>
            </a:extLst>
          </p:cNvPr>
          <p:cNvSpPr txBox="1">
            <a:spLocks noChangeArrowheads="1"/>
          </p:cNvSpPr>
          <p:nvPr/>
        </p:nvSpPr>
        <p:spPr>
          <a:xfrm>
            <a:off x="0" y="-214312"/>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s-ES" altLang="en-US" sz="2800" dirty="0">
                <a:solidFill>
                  <a:srgbClr val="00B0F0"/>
                </a:solidFill>
              </a:rPr>
              <a:t>El ingenioso hidalgo don Quijote de la Mancha</a:t>
            </a:r>
            <a:br>
              <a:rPr lang="es-ES" altLang="en-US" sz="2800" dirty="0">
                <a:solidFill>
                  <a:srgbClr val="00B0F0"/>
                </a:solidFill>
              </a:rPr>
            </a:br>
            <a:r>
              <a:rPr lang="es-ES" altLang="en-US" sz="2000" dirty="0">
                <a:solidFill>
                  <a:srgbClr val="00B0F0"/>
                </a:solidFill>
              </a:rPr>
              <a:t>Miguel de Cervantes</a:t>
            </a:r>
            <a:r>
              <a:rPr lang="en-US" altLang="en-US" sz="2000" dirty="0">
                <a:solidFill>
                  <a:srgbClr val="00B0F0"/>
                </a:solidFill>
              </a:rPr>
              <a:t> </a:t>
            </a:r>
          </a:p>
        </p:txBody>
      </p:sp>
      <p:sp>
        <p:nvSpPr>
          <p:cNvPr id="5" name="Title 1">
            <a:extLst>
              <a:ext uri="{FF2B5EF4-FFF2-40B4-BE49-F238E27FC236}">
                <a16:creationId xmlns:a16="http://schemas.microsoft.com/office/drawing/2014/main" id="{E58580A1-C1D6-4A93-BC00-CAFB1AF58892}"/>
              </a:ext>
            </a:extLst>
          </p:cNvPr>
          <p:cNvSpPr txBox="1">
            <a:spLocks/>
          </p:cNvSpPr>
          <p:nvPr/>
        </p:nvSpPr>
        <p:spPr>
          <a:xfrm>
            <a:off x="8856091" y="-300608"/>
            <a:ext cx="4343400" cy="1748366"/>
          </a:xfrm>
          <a:prstGeom prst="rect">
            <a:avLst/>
          </a:prstGeom>
        </p:spPr>
        <p:txBody>
          <a:bodyPr anchor="b">
            <a:normAutofit fontScale="97500"/>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s-419" sz="1400" b="1" u="sng" dirty="0">
                <a:solidFill>
                  <a:srgbClr val="00B0F0"/>
                </a:solidFill>
              </a:rPr>
              <a:t>La imaginación y la creación literaria</a:t>
            </a:r>
          </a:p>
          <a:p>
            <a:pPr marL="285750" indent="-285750">
              <a:buFont typeface="Arial" panose="020B0604020202020204" pitchFamily="34" charset="0"/>
              <a:buChar char="•"/>
              <a:defRPr/>
            </a:pPr>
            <a:r>
              <a:rPr lang="es-419" sz="1400" b="1" dirty="0">
                <a:solidFill>
                  <a:srgbClr val="00B0F0"/>
                </a:solidFill>
              </a:rPr>
              <a:t>La literatura autoconsciente</a:t>
            </a:r>
          </a:p>
          <a:p>
            <a:pPr marL="285750" indent="-285750">
              <a:buFont typeface="Arial" panose="020B0604020202020204" pitchFamily="34" charset="0"/>
              <a:buChar char="•"/>
              <a:defRPr/>
            </a:pPr>
            <a:r>
              <a:rPr lang="es-419" sz="1400" b="1" dirty="0">
                <a:solidFill>
                  <a:srgbClr val="00B0F0"/>
                </a:solidFill>
              </a:rPr>
              <a:t>La dualidad del ser</a:t>
            </a:r>
          </a:p>
          <a:p>
            <a:pPr marL="285750" indent="-285750">
              <a:buFont typeface="Arial" panose="020B0604020202020204" pitchFamily="34" charset="0"/>
              <a:buChar char="•"/>
              <a:defRPr/>
            </a:pPr>
            <a:r>
              <a:rPr lang="es-419" sz="1400" b="1" dirty="0">
                <a:solidFill>
                  <a:srgbClr val="00B0F0"/>
                </a:solidFill>
              </a:rPr>
              <a:t>La construcción de la realidad</a:t>
            </a:r>
          </a:p>
          <a:p>
            <a:pPr marL="285750" indent="-285750">
              <a:buFont typeface="Arial" panose="020B0604020202020204" pitchFamily="34" charset="0"/>
              <a:buChar char="•"/>
              <a:defRPr/>
            </a:pPr>
            <a:r>
              <a:rPr lang="es-419" sz="1400" b="1" dirty="0">
                <a:solidFill>
                  <a:srgbClr val="00B0F0"/>
                </a:solidFill>
              </a:rPr>
              <a:t>El proceso creativo</a:t>
            </a:r>
          </a:p>
          <a:p>
            <a:pPr marL="285750" indent="-285750">
              <a:buFont typeface="Arial" panose="020B0604020202020204" pitchFamily="34" charset="0"/>
              <a:buChar char="•"/>
              <a:defRPr/>
            </a:pPr>
            <a:r>
              <a:rPr lang="es-419" sz="1400" b="1" dirty="0">
                <a:solidFill>
                  <a:srgbClr val="00B0F0"/>
                </a:solidFill>
              </a:rPr>
              <a:t>El texto y sus contextos</a:t>
            </a:r>
          </a:p>
        </p:txBody>
      </p:sp>
      <p:sp>
        <p:nvSpPr>
          <p:cNvPr id="6" name="TextBox 5">
            <a:extLst>
              <a:ext uri="{FF2B5EF4-FFF2-40B4-BE49-F238E27FC236}">
                <a16:creationId xmlns:a16="http://schemas.microsoft.com/office/drawing/2014/main" id="{E6BB0697-4F26-4EF4-AC2C-0BB6AD04F407}"/>
              </a:ext>
            </a:extLst>
          </p:cNvPr>
          <p:cNvSpPr txBox="1"/>
          <p:nvPr/>
        </p:nvSpPr>
        <p:spPr>
          <a:xfrm>
            <a:off x="-26799" y="6211669"/>
            <a:ext cx="1691489" cy="646331"/>
          </a:xfrm>
          <a:prstGeom prst="rect">
            <a:avLst/>
          </a:prstGeom>
          <a:solidFill>
            <a:schemeClr val="tx1"/>
          </a:solidFill>
        </p:spPr>
        <p:txBody>
          <a:bodyPr wrap="none" rtlCol="0">
            <a:spAutoFit/>
          </a:bodyPr>
          <a:lstStyle/>
          <a:p>
            <a:r>
              <a:rPr lang="es-419" dirty="0">
                <a:solidFill>
                  <a:srgbClr val="00B0F0"/>
                </a:solidFill>
              </a:rPr>
              <a:t>El Siglo de Oro</a:t>
            </a:r>
          </a:p>
          <a:p>
            <a:r>
              <a:rPr lang="es-419" dirty="0">
                <a:solidFill>
                  <a:srgbClr val="00B0F0"/>
                </a:solidFill>
              </a:rPr>
              <a:t>El Barroco</a:t>
            </a:r>
          </a:p>
        </p:txBody>
      </p:sp>
      <p:sp>
        <p:nvSpPr>
          <p:cNvPr id="7" name="TextBox 1">
            <a:extLst>
              <a:ext uri="{FF2B5EF4-FFF2-40B4-BE49-F238E27FC236}">
                <a16:creationId xmlns:a16="http://schemas.microsoft.com/office/drawing/2014/main" id="{67BE251D-EDA2-4567-9B4A-C120330DAE9F}"/>
              </a:ext>
            </a:extLst>
          </p:cNvPr>
          <p:cNvSpPr txBox="1">
            <a:spLocks noChangeArrowheads="1"/>
          </p:cNvSpPr>
          <p:nvPr/>
        </p:nvSpPr>
        <p:spPr bwMode="auto">
          <a:xfrm>
            <a:off x="76199" y="1905000"/>
            <a:ext cx="12023651"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spcBef>
                <a:spcPct val="0"/>
              </a:spcBef>
              <a:buClrTx/>
              <a:buFontTx/>
              <a:buNone/>
            </a:pPr>
            <a:r>
              <a:rPr lang="es-ES" altLang="en-US" sz="2000" b="1" u="sng" dirty="0">
                <a:solidFill>
                  <a:schemeClr val="accent4">
                    <a:lumMod val="20000"/>
                    <a:lumOff val="80000"/>
                  </a:schemeClr>
                </a:solidFill>
              </a:rPr>
              <a:t>Capítulo VIII cont. </a:t>
            </a:r>
          </a:p>
          <a:p>
            <a:pPr>
              <a:spcBef>
                <a:spcPct val="0"/>
              </a:spcBef>
              <a:buClrTx/>
              <a:buFont typeface="Wingdings" panose="05000000000000000000" pitchFamily="2" charset="2"/>
              <a:buNone/>
            </a:pPr>
            <a:endParaRPr lang="es-ES" altLang="en-US" sz="1800" dirty="0">
              <a:solidFill>
                <a:schemeClr val="accent4">
                  <a:lumMod val="20000"/>
                  <a:lumOff val="80000"/>
                </a:schemeClr>
              </a:solidFill>
            </a:endParaRPr>
          </a:p>
          <a:p>
            <a:pPr>
              <a:spcBef>
                <a:spcPct val="0"/>
              </a:spcBef>
              <a:buClrTx/>
              <a:buFont typeface="Wingdings" panose="05000000000000000000" pitchFamily="2" charset="2"/>
              <a:buNone/>
            </a:pPr>
            <a:r>
              <a:rPr lang="es-ES" altLang="en-US" sz="1800" dirty="0">
                <a:solidFill>
                  <a:schemeClr val="accent4">
                    <a:lumMod val="20000"/>
                    <a:lumOff val="80000"/>
                  </a:schemeClr>
                </a:solidFill>
              </a:rPr>
              <a:t>1. </a:t>
            </a:r>
            <a:r>
              <a:rPr lang="es-419" altLang="en-US" sz="1800" dirty="0">
                <a:solidFill>
                  <a:schemeClr val="accent4">
                    <a:lumMod val="20000"/>
                    <a:lumOff val="80000"/>
                  </a:schemeClr>
                </a:solidFill>
              </a:rPr>
              <a:t>¿</a:t>
            </a:r>
            <a:r>
              <a:rPr lang="es-ES" altLang="en-US" sz="1800" dirty="0">
                <a:solidFill>
                  <a:schemeClr val="accent4">
                    <a:lumMod val="20000"/>
                    <a:lumOff val="80000"/>
                  </a:schemeClr>
                </a:solidFill>
              </a:rPr>
              <a:t>Qué les hace don Quijote a dos frailes que acompañan a una dama a Sevilla? ¿Por qué defiende don Quijote a la mujer? ¿Qué hace Sancho con los frailes?</a:t>
            </a:r>
          </a:p>
          <a:p>
            <a:pPr>
              <a:spcBef>
                <a:spcPct val="0"/>
              </a:spcBef>
              <a:buClrTx/>
              <a:buFont typeface="Wingdings" panose="05000000000000000000" pitchFamily="2" charset="2"/>
              <a:buNone/>
            </a:pPr>
            <a:endParaRPr lang="es-ES" altLang="en-US" sz="1800" dirty="0">
              <a:solidFill>
                <a:schemeClr val="accent4">
                  <a:lumMod val="20000"/>
                  <a:lumOff val="80000"/>
                </a:schemeClr>
              </a:solidFill>
            </a:endParaRPr>
          </a:p>
          <a:p>
            <a:pPr>
              <a:spcBef>
                <a:spcPct val="0"/>
              </a:spcBef>
              <a:buClrTx/>
              <a:buFont typeface="Wingdings" panose="05000000000000000000" pitchFamily="2" charset="2"/>
              <a:buNone/>
            </a:pPr>
            <a:r>
              <a:rPr lang="es-ES" altLang="en-US" sz="1800" dirty="0">
                <a:solidFill>
                  <a:schemeClr val="accent4">
                    <a:lumMod val="20000"/>
                    <a:lumOff val="80000"/>
                  </a:schemeClr>
                </a:solidFill>
              </a:rPr>
              <a:t>2. Explica el efecto cinematográfico de los detalles escrupulosos de la batalla entre don Quijote y el vizcaíno.</a:t>
            </a:r>
          </a:p>
          <a:p>
            <a:pPr>
              <a:spcBef>
                <a:spcPct val="0"/>
              </a:spcBef>
              <a:buClrTx/>
              <a:buFont typeface="Wingdings" panose="05000000000000000000" pitchFamily="2" charset="2"/>
              <a:buNone/>
            </a:pPr>
            <a:endParaRPr lang="es-ES" altLang="en-US" sz="1800" dirty="0">
              <a:solidFill>
                <a:schemeClr val="accent4">
                  <a:lumMod val="20000"/>
                  <a:lumOff val="80000"/>
                </a:schemeClr>
              </a:solidFill>
            </a:endParaRPr>
          </a:p>
          <a:p>
            <a:pPr>
              <a:spcBef>
                <a:spcPct val="0"/>
              </a:spcBef>
              <a:buClrTx/>
              <a:buFont typeface="Wingdings" panose="05000000000000000000" pitchFamily="2" charset="2"/>
              <a:buNone/>
            </a:pPr>
            <a:r>
              <a:rPr lang="es-ES" altLang="en-US" sz="1800" dirty="0">
                <a:solidFill>
                  <a:schemeClr val="accent4">
                    <a:lumMod val="20000"/>
                    <a:lumOff val="80000"/>
                  </a:schemeClr>
                </a:solidFill>
              </a:rPr>
              <a:t>3. ¿Por qué no puede el narrador completar la historia? ¿Qué significa esta circunstancia desde la perspectiva de la narratología? </a:t>
            </a:r>
          </a:p>
        </p:txBody>
      </p:sp>
    </p:spTree>
    <p:extLst>
      <p:ext uri="{BB962C8B-B14F-4D97-AF65-F5344CB8AC3E}">
        <p14:creationId xmlns:p14="http://schemas.microsoft.com/office/powerpoint/2010/main" val="34230977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65A32A1-92EB-4A05-87CD-F2AF8F34732E}"/>
              </a:ext>
            </a:extLst>
          </p:cNvPr>
          <p:cNvSpPr/>
          <p:nvPr/>
        </p:nvSpPr>
        <p:spPr>
          <a:xfrm>
            <a:off x="-26799" y="1671112"/>
            <a:ext cx="12192000" cy="521208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4" name="Rectangle 2">
            <a:extLst>
              <a:ext uri="{FF2B5EF4-FFF2-40B4-BE49-F238E27FC236}">
                <a16:creationId xmlns:a16="http://schemas.microsoft.com/office/drawing/2014/main" id="{73EC7B9F-CACB-40B3-BEAD-9E564F02F977}"/>
              </a:ext>
            </a:extLst>
          </p:cNvPr>
          <p:cNvSpPr txBox="1">
            <a:spLocks noChangeArrowheads="1"/>
          </p:cNvSpPr>
          <p:nvPr/>
        </p:nvSpPr>
        <p:spPr>
          <a:xfrm>
            <a:off x="0" y="-214312"/>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s-ES" altLang="en-US" sz="2800" dirty="0">
                <a:solidFill>
                  <a:srgbClr val="00B0F0"/>
                </a:solidFill>
              </a:rPr>
              <a:t>El ingenioso hidalgo don Quijote de la Mancha</a:t>
            </a:r>
            <a:br>
              <a:rPr lang="es-ES" altLang="en-US" sz="2800" dirty="0">
                <a:solidFill>
                  <a:srgbClr val="00B0F0"/>
                </a:solidFill>
              </a:rPr>
            </a:br>
            <a:r>
              <a:rPr lang="es-ES" altLang="en-US" sz="2000" dirty="0">
                <a:solidFill>
                  <a:srgbClr val="00B0F0"/>
                </a:solidFill>
              </a:rPr>
              <a:t>Miguel de Cervantes</a:t>
            </a:r>
            <a:r>
              <a:rPr lang="en-US" altLang="en-US" sz="2000" dirty="0">
                <a:solidFill>
                  <a:srgbClr val="00B0F0"/>
                </a:solidFill>
              </a:rPr>
              <a:t> </a:t>
            </a:r>
          </a:p>
        </p:txBody>
      </p:sp>
      <p:sp>
        <p:nvSpPr>
          <p:cNvPr id="5" name="Title 1">
            <a:extLst>
              <a:ext uri="{FF2B5EF4-FFF2-40B4-BE49-F238E27FC236}">
                <a16:creationId xmlns:a16="http://schemas.microsoft.com/office/drawing/2014/main" id="{E58580A1-C1D6-4A93-BC00-CAFB1AF58892}"/>
              </a:ext>
            </a:extLst>
          </p:cNvPr>
          <p:cNvSpPr txBox="1">
            <a:spLocks/>
          </p:cNvSpPr>
          <p:nvPr/>
        </p:nvSpPr>
        <p:spPr>
          <a:xfrm>
            <a:off x="8837803" y="-374266"/>
            <a:ext cx="4343400" cy="1748366"/>
          </a:xfrm>
          <a:prstGeom prst="rect">
            <a:avLst/>
          </a:prstGeom>
        </p:spPr>
        <p:txBody>
          <a:bodyPr anchor="b">
            <a:normAutofit fontScale="97500"/>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s-419" sz="1400" b="1" u="sng" dirty="0">
                <a:solidFill>
                  <a:srgbClr val="00B0F0"/>
                </a:solidFill>
              </a:rPr>
              <a:t>La imaginación y la creación literaria</a:t>
            </a:r>
          </a:p>
          <a:p>
            <a:pPr marL="285750" indent="-285750">
              <a:buFont typeface="Arial" panose="020B0604020202020204" pitchFamily="34" charset="0"/>
              <a:buChar char="•"/>
              <a:defRPr/>
            </a:pPr>
            <a:r>
              <a:rPr lang="es-419" sz="1400" b="1" dirty="0">
                <a:solidFill>
                  <a:srgbClr val="00B0F0"/>
                </a:solidFill>
              </a:rPr>
              <a:t>La literatura autoconsciente</a:t>
            </a:r>
          </a:p>
          <a:p>
            <a:pPr marL="285750" indent="-285750">
              <a:buFont typeface="Arial" panose="020B0604020202020204" pitchFamily="34" charset="0"/>
              <a:buChar char="•"/>
              <a:defRPr/>
            </a:pPr>
            <a:r>
              <a:rPr lang="es-419" sz="1400" b="1" dirty="0">
                <a:solidFill>
                  <a:srgbClr val="00B0F0"/>
                </a:solidFill>
              </a:rPr>
              <a:t>La dualidad del ser</a:t>
            </a:r>
          </a:p>
          <a:p>
            <a:pPr marL="285750" indent="-285750">
              <a:buFont typeface="Arial" panose="020B0604020202020204" pitchFamily="34" charset="0"/>
              <a:buChar char="•"/>
              <a:defRPr/>
            </a:pPr>
            <a:r>
              <a:rPr lang="es-419" sz="1400" b="1" dirty="0">
                <a:solidFill>
                  <a:srgbClr val="00B0F0"/>
                </a:solidFill>
              </a:rPr>
              <a:t>La construcción de la realidad</a:t>
            </a:r>
          </a:p>
          <a:p>
            <a:pPr marL="285750" indent="-285750">
              <a:buFont typeface="Arial" panose="020B0604020202020204" pitchFamily="34" charset="0"/>
              <a:buChar char="•"/>
              <a:defRPr/>
            </a:pPr>
            <a:r>
              <a:rPr lang="es-419" sz="1400" b="1" dirty="0">
                <a:solidFill>
                  <a:srgbClr val="00B0F0"/>
                </a:solidFill>
              </a:rPr>
              <a:t>El proceso creativo</a:t>
            </a:r>
          </a:p>
          <a:p>
            <a:pPr marL="285750" indent="-285750">
              <a:buFont typeface="Arial" panose="020B0604020202020204" pitchFamily="34" charset="0"/>
              <a:buChar char="•"/>
              <a:defRPr/>
            </a:pPr>
            <a:r>
              <a:rPr lang="es-419" sz="1400" b="1" dirty="0">
                <a:solidFill>
                  <a:srgbClr val="00B0F0"/>
                </a:solidFill>
              </a:rPr>
              <a:t>El texto y sus contextos</a:t>
            </a:r>
          </a:p>
        </p:txBody>
      </p:sp>
      <p:sp>
        <p:nvSpPr>
          <p:cNvPr id="6" name="TextBox 5">
            <a:extLst>
              <a:ext uri="{FF2B5EF4-FFF2-40B4-BE49-F238E27FC236}">
                <a16:creationId xmlns:a16="http://schemas.microsoft.com/office/drawing/2014/main" id="{E6BB0697-4F26-4EF4-AC2C-0BB6AD04F407}"/>
              </a:ext>
            </a:extLst>
          </p:cNvPr>
          <p:cNvSpPr txBox="1"/>
          <p:nvPr/>
        </p:nvSpPr>
        <p:spPr>
          <a:xfrm>
            <a:off x="26799" y="6211669"/>
            <a:ext cx="1691489" cy="646331"/>
          </a:xfrm>
          <a:prstGeom prst="rect">
            <a:avLst/>
          </a:prstGeom>
          <a:solidFill>
            <a:schemeClr val="tx1"/>
          </a:solidFill>
        </p:spPr>
        <p:txBody>
          <a:bodyPr wrap="none" rtlCol="0">
            <a:spAutoFit/>
          </a:bodyPr>
          <a:lstStyle/>
          <a:p>
            <a:r>
              <a:rPr lang="es-419" dirty="0">
                <a:solidFill>
                  <a:srgbClr val="00B0F0"/>
                </a:solidFill>
              </a:rPr>
              <a:t>El Siglo de Oro</a:t>
            </a:r>
          </a:p>
          <a:p>
            <a:r>
              <a:rPr lang="es-419" dirty="0">
                <a:solidFill>
                  <a:srgbClr val="00B0F0"/>
                </a:solidFill>
              </a:rPr>
              <a:t>El Barroco</a:t>
            </a:r>
          </a:p>
        </p:txBody>
      </p:sp>
      <p:sp>
        <p:nvSpPr>
          <p:cNvPr id="7" name="TextBox 1">
            <a:extLst>
              <a:ext uri="{FF2B5EF4-FFF2-40B4-BE49-F238E27FC236}">
                <a16:creationId xmlns:a16="http://schemas.microsoft.com/office/drawing/2014/main" id="{81769178-553B-4A5D-8BBF-83AD10BAC797}"/>
              </a:ext>
            </a:extLst>
          </p:cNvPr>
          <p:cNvSpPr txBox="1">
            <a:spLocks noChangeArrowheads="1"/>
          </p:cNvSpPr>
          <p:nvPr/>
        </p:nvSpPr>
        <p:spPr bwMode="auto">
          <a:xfrm>
            <a:off x="228600" y="2590800"/>
            <a:ext cx="11307726"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defRPr>
            </a:lvl9pPr>
          </a:lstStyle>
          <a:p>
            <a:pPr>
              <a:spcBef>
                <a:spcPct val="0"/>
              </a:spcBef>
              <a:buClrTx/>
              <a:buFontTx/>
              <a:buNone/>
              <a:defRPr/>
            </a:pPr>
            <a:r>
              <a:rPr lang="es-419" altLang="en-US" sz="2000" b="1" u="sng" dirty="0">
                <a:solidFill>
                  <a:schemeClr val="accent4">
                    <a:lumMod val="20000"/>
                    <a:lumOff val="80000"/>
                  </a:schemeClr>
                </a:solidFill>
              </a:rPr>
              <a:t>Capítulo IX</a:t>
            </a:r>
          </a:p>
          <a:p>
            <a:pPr>
              <a:spcBef>
                <a:spcPct val="0"/>
              </a:spcBef>
              <a:buClrTx/>
              <a:buFontTx/>
              <a:buNone/>
              <a:defRPr/>
            </a:pPr>
            <a:endParaRPr lang="es-419" altLang="en-US" sz="1800" dirty="0">
              <a:solidFill>
                <a:schemeClr val="accent4">
                  <a:lumMod val="20000"/>
                  <a:lumOff val="80000"/>
                </a:schemeClr>
              </a:solidFill>
            </a:endParaRPr>
          </a:p>
          <a:p>
            <a:pPr marL="342900" indent="-342900">
              <a:spcBef>
                <a:spcPct val="0"/>
              </a:spcBef>
              <a:buClrTx/>
              <a:buFontTx/>
              <a:buAutoNum type="arabicPeriod"/>
              <a:defRPr/>
            </a:pPr>
            <a:r>
              <a:rPr lang="es-419" altLang="en-US" sz="1800" dirty="0">
                <a:solidFill>
                  <a:schemeClr val="accent4">
                    <a:lumMod val="20000"/>
                    <a:lumOff val="80000"/>
                  </a:schemeClr>
                </a:solidFill>
              </a:rPr>
              <a:t>¿Por que desea el autor implícito encontrar información sobre la vida de don Quijote?</a:t>
            </a:r>
          </a:p>
          <a:p>
            <a:pPr marL="342900" indent="-342900">
              <a:spcBef>
                <a:spcPct val="0"/>
              </a:spcBef>
              <a:buClrTx/>
              <a:buFontTx/>
              <a:buAutoNum type="arabicPeriod"/>
              <a:defRPr/>
            </a:pPr>
            <a:r>
              <a:rPr lang="es-419" altLang="en-US" sz="1800" dirty="0">
                <a:solidFill>
                  <a:schemeClr val="accent4">
                    <a:lumMod val="20000"/>
                    <a:lumOff val="80000"/>
                  </a:schemeClr>
                </a:solidFill>
              </a:rPr>
              <a:t>¿Dónde y  de quién por fin lo halló?</a:t>
            </a:r>
          </a:p>
          <a:p>
            <a:pPr marL="342900" indent="-342900">
              <a:spcBef>
                <a:spcPct val="0"/>
              </a:spcBef>
              <a:buClrTx/>
              <a:buFontTx/>
              <a:buAutoNum type="arabicPeriod"/>
              <a:defRPr/>
            </a:pPr>
            <a:r>
              <a:rPr lang="es-419" altLang="en-US" sz="1800" dirty="0">
                <a:solidFill>
                  <a:schemeClr val="accent4">
                    <a:lumMod val="20000"/>
                    <a:lumOff val="80000"/>
                  </a:schemeClr>
                </a:solidFill>
              </a:rPr>
              <a:t>En las líneas a partir de la 72 el autor implícito nos cuenta las características de un buen historiador. ¿Cuáles son? </a:t>
            </a:r>
          </a:p>
          <a:p>
            <a:pPr marL="342900" indent="-342900">
              <a:spcBef>
                <a:spcPct val="0"/>
              </a:spcBef>
              <a:buClrTx/>
              <a:buFontTx/>
              <a:buAutoNum type="arabicPeriod"/>
              <a:defRPr/>
            </a:pPr>
            <a:r>
              <a:rPr lang="es-419" altLang="en-US" sz="1800" dirty="0">
                <a:solidFill>
                  <a:schemeClr val="accent4">
                    <a:lumMod val="20000"/>
                    <a:lumOff val="80000"/>
                  </a:schemeClr>
                </a:solidFill>
              </a:rPr>
              <a:t>¿Qué le hizo don Quijote al vizcaíno? ¿Por qué no terminó en matarle? </a:t>
            </a:r>
          </a:p>
          <a:p>
            <a:pPr marL="342900" indent="-342900">
              <a:spcBef>
                <a:spcPct val="0"/>
              </a:spcBef>
              <a:buClrTx/>
              <a:buFontTx/>
              <a:buAutoNum type="arabicPeriod"/>
              <a:defRPr/>
            </a:pPr>
            <a:r>
              <a:rPr lang="es-419" altLang="en-US" sz="1800" dirty="0">
                <a:solidFill>
                  <a:schemeClr val="accent4">
                    <a:lumMod val="20000"/>
                    <a:lumOff val="80000"/>
                  </a:schemeClr>
                </a:solidFill>
              </a:rPr>
              <a:t>Según el narrador, ¿hay alguna diferencia entre un novelista y un historiador? Considera lo que esta asociación tuvo para la naciente novela europea.</a:t>
            </a:r>
          </a:p>
          <a:p>
            <a:pPr marL="342900" indent="-342900">
              <a:spcBef>
                <a:spcPct val="0"/>
              </a:spcBef>
              <a:buClrTx/>
              <a:buFontTx/>
              <a:buAutoNum type="arabicPeriod"/>
              <a:defRPr/>
            </a:pPr>
            <a:endParaRPr lang="en-US" altLang="en-US" sz="1800" dirty="0"/>
          </a:p>
        </p:txBody>
      </p:sp>
    </p:spTree>
    <p:extLst>
      <p:ext uri="{BB962C8B-B14F-4D97-AF65-F5344CB8AC3E}">
        <p14:creationId xmlns:p14="http://schemas.microsoft.com/office/powerpoint/2010/main" val="32592887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A665234-54A1-4322-9AB8-D76F4A0F074C}"/>
              </a:ext>
            </a:extLst>
          </p:cNvPr>
          <p:cNvSpPr/>
          <p:nvPr/>
        </p:nvSpPr>
        <p:spPr>
          <a:xfrm>
            <a:off x="-26799" y="1671112"/>
            <a:ext cx="12192000" cy="521208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6" name="TextBox 5">
            <a:extLst>
              <a:ext uri="{FF2B5EF4-FFF2-40B4-BE49-F238E27FC236}">
                <a16:creationId xmlns:a16="http://schemas.microsoft.com/office/drawing/2014/main" id="{E6BB0697-4F26-4EF4-AC2C-0BB6AD04F407}"/>
              </a:ext>
            </a:extLst>
          </p:cNvPr>
          <p:cNvSpPr txBox="1"/>
          <p:nvPr/>
        </p:nvSpPr>
        <p:spPr>
          <a:xfrm>
            <a:off x="-26799" y="6211669"/>
            <a:ext cx="1691489" cy="646331"/>
          </a:xfrm>
          <a:prstGeom prst="rect">
            <a:avLst/>
          </a:prstGeom>
          <a:solidFill>
            <a:schemeClr val="tx1"/>
          </a:solidFill>
        </p:spPr>
        <p:txBody>
          <a:bodyPr wrap="none" rtlCol="0">
            <a:spAutoFit/>
          </a:bodyPr>
          <a:lstStyle/>
          <a:p>
            <a:r>
              <a:rPr lang="es-419" dirty="0">
                <a:solidFill>
                  <a:srgbClr val="00B0F0"/>
                </a:solidFill>
              </a:rPr>
              <a:t>El Siglo de Oro</a:t>
            </a:r>
          </a:p>
          <a:p>
            <a:r>
              <a:rPr lang="es-419" dirty="0">
                <a:solidFill>
                  <a:srgbClr val="00B0F0"/>
                </a:solidFill>
              </a:rPr>
              <a:t>El Barroco</a:t>
            </a:r>
          </a:p>
        </p:txBody>
      </p:sp>
      <p:pic>
        <p:nvPicPr>
          <p:cNvPr id="7" name="Picture 1">
            <a:extLst>
              <a:ext uri="{FF2B5EF4-FFF2-40B4-BE49-F238E27FC236}">
                <a16:creationId xmlns:a16="http://schemas.microsoft.com/office/drawing/2014/main" id="{F83BB1B2-665D-4AC8-AFBA-A7996E66095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82587" y="0"/>
            <a:ext cx="8626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a:extLst>
              <a:ext uri="{FF2B5EF4-FFF2-40B4-BE49-F238E27FC236}">
                <a16:creationId xmlns:a16="http://schemas.microsoft.com/office/drawing/2014/main" id="{A2024B6A-3A7A-4C06-A304-7640F6B1055D}"/>
              </a:ext>
            </a:extLst>
          </p:cNvPr>
          <p:cNvSpPr txBox="1">
            <a:spLocks noChangeArrowheads="1"/>
          </p:cNvSpPr>
          <p:nvPr/>
        </p:nvSpPr>
        <p:spPr>
          <a:xfrm>
            <a:off x="0" y="15142"/>
            <a:ext cx="1782587" cy="646331"/>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s-ES" altLang="en-US" sz="1200" dirty="0">
                <a:solidFill>
                  <a:srgbClr val="00B0F0"/>
                </a:solidFill>
              </a:rPr>
              <a:t>El ingenioso hidalgo don Quijote de la Mancha</a:t>
            </a:r>
            <a:br>
              <a:rPr lang="es-ES" altLang="en-US" sz="1200" dirty="0">
                <a:solidFill>
                  <a:srgbClr val="00B0F0"/>
                </a:solidFill>
              </a:rPr>
            </a:br>
            <a:r>
              <a:rPr lang="es-ES" altLang="en-US" sz="1000" dirty="0">
                <a:solidFill>
                  <a:srgbClr val="00B0F0"/>
                </a:solidFill>
              </a:rPr>
              <a:t>Miguel de Cervantes</a:t>
            </a:r>
            <a:r>
              <a:rPr lang="en-US" altLang="en-US" sz="1000" dirty="0">
                <a:solidFill>
                  <a:srgbClr val="00B0F0"/>
                </a:solidFill>
              </a:rPr>
              <a:t> </a:t>
            </a:r>
          </a:p>
        </p:txBody>
      </p:sp>
      <p:sp>
        <p:nvSpPr>
          <p:cNvPr id="9" name="Title 1">
            <a:extLst>
              <a:ext uri="{FF2B5EF4-FFF2-40B4-BE49-F238E27FC236}">
                <a16:creationId xmlns:a16="http://schemas.microsoft.com/office/drawing/2014/main" id="{CC383D7A-DF38-4027-8AB6-850150544471}"/>
              </a:ext>
            </a:extLst>
          </p:cNvPr>
          <p:cNvSpPr txBox="1">
            <a:spLocks/>
          </p:cNvSpPr>
          <p:nvPr/>
        </p:nvSpPr>
        <p:spPr>
          <a:xfrm>
            <a:off x="10409412" y="15142"/>
            <a:ext cx="2184766" cy="864983"/>
          </a:xfrm>
          <a:prstGeom prst="rect">
            <a:avLst/>
          </a:prstGeom>
        </p:spPr>
        <p:txBody>
          <a:bodyPr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s-419" sz="800" b="1" u="sng" dirty="0">
                <a:solidFill>
                  <a:srgbClr val="00B0F0"/>
                </a:solidFill>
              </a:rPr>
              <a:t>La imaginación y la creación literaria</a:t>
            </a:r>
          </a:p>
          <a:p>
            <a:pPr marL="285750" indent="-285750">
              <a:buFont typeface="Arial" panose="020B0604020202020204" pitchFamily="34" charset="0"/>
              <a:buChar char="•"/>
              <a:defRPr/>
            </a:pPr>
            <a:r>
              <a:rPr lang="es-419" sz="800" b="1" dirty="0">
                <a:solidFill>
                  <a:srgbClr val="00B0F0"/>
                </a:solidFill>
              </a:rPr>
              <a:t>La literatura autoconsciente</a:t>
            </a:r>
          </a:p>
          <a:p>
            <a:pPr marL="285750" indent="-285750">
              <a:buFont typeface="Arial" panose="020B0604020202020204" pitchFamily="34" charset="0"/>
              <a:buChar char="•"/>
              <a:defRPr/>
            </a:pPr>
            <a:r>
              <a:rPr lang="es-419" sz="800" b="1" dirty="0">
                <a:solidFill>
                  <a:srgbClr val="00B0F0"/>
                </a:solidFill>
              </a:rPr>
              <a:t>La dualidad del ser</a:t>
            </a:r>
          </a:p>
          <a:p>
            <a:pPr marL="285750" indent="-285750">
              <a:buFont typeface="Arial" panose="020B0604020202020204" pitchFamily="34" charset="0"/>
              <a:buChar char="•"/>
              <a:defRPr/>
            </a:pPr>
            <a:r>
              <a:rPr lang="es-419" sz="800" b="1" dirty="0">
                <a:solidFill>
                  <a:srgbClr val="00B0F0"/>
                </a:solidFill>
              </a:rPr>
              <a:t>La construcción de la realidad</a:t>
            </a:r>
          </a:p>
          <a:p>
            <a:pPr marL="285750" indent="-285750">
              <a:buFont typeface="Arial" panose="020B0604020202020204" pitchFamily="34" charset="0"/>
              <a:buChar char="•"/>
              <a:defRPr/>
            </a:pPr>
            <a:r>
              <a:rPr lang="es-419" sz="800" b="1" dirty="0">
                <a:solidFill>
                  <a:srgbClr val="00B0F0"/>
                </a:solidFill>
              </a:rPr>
              <a:t>El proceso creativo</a:t>
            </a:r>
          </a:p>
          <a:p>
            <a:pPr marL="285750" indent="-285750">
              <a:buFont typeface="Arial" panose="020B0604020202020204" pitchFamily="34" charset="0"/>
              <a:buChar char="•"/>
              <a:defRPr/>
            </a:pPr>
            <a:r>
              <a:rPr lang="es-419" sz="800" b="1" dirty="0">
                <a:solidFill>
                  <a:srgbClr val="00B0F0"/>
                </a:solidFill>
              </a:rPr>
              <a:t>El texto y sus contextos</a:t>
            </a:r>
          </a:p>
        </p:txBody>
      </p:sp>
    </p:spTree>
    <p:extLst>
      <p:ext uri="{BB962C8B-B14F-4D97-AF65-F5344CB8AC3E}">
        <p14:creationId xmlns:p14="http://schemas.microsoft.com/office/powerpoint/2010/main" val="27547892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2BA3822-8A80-43DE-8036-5F958B791ACA}"/>
              </a:ext>
            </a:extLst>
          </p:cNvPr>
          <p:cNvSpPr/>
          <p:nvPr/>
        </p:nvSpPr>
        <p:spPr>
          <a:xfrm>
            <a:off x="-26799" y="1671112"/>
            <a:ext cx="12192000" cy="521208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6" name="TextBox 5">
            <a:extLst>
              <a:ext uri="{FF2B5EF4-FFF2-40B4-BE49-F238E27FC236}">
                <a16:creationId xmlns:a16="http://schemas.microsoft.com/office/drawing/2014/main" id="{E6BB0697-4F26-4EF4-AC2C-0BB6AD04F407}"/>
              </a:ext>
            </a:extLst>
          </p:cNvPr>
          <p:cNvSpPr txBox="1"/>
          <p:nvPr/>
        </p:nvSpPr>
        <p:spPr>
          <a:xfrm>
            <a:off x="26798" y="6211669"/>
            <a:ext cx="1691489" cy="646331"/>
          </a:xfrm>
          <a:prstGeom prst="rect">
            <a:avLst/>
          </a:prstGeom>
          <a:solidFill>
            <a:schemeClr val="tx1"/>
          </a:solidFill>
        </p:spPr>
        <p:txBody>
          <a:bodyPr wrap="none" rtlCol="0">
            <a:spAutoFit/>
          </a:bodyPr>
          <a:lstStyle/>
          <a:p>
            <a:r>
              <a:rPr lang="es-419" dirty="0">
                <a:solidFill>
                  <a:srgbClr val="00B0F0"/>
                </a:solidFill>
              </a:rPr>
              <a:t>El Siglo de Oro</a:t>
            </a:r>
          </a:p>
          <a:p>
            <a:r>
              <a:rPr lang="es-419" dirty="0">
                <a:solidFill>
                  <a:srgbClr val="00B0F0"/>
                </a:solidFill>
              </a:rPr>
              <a:t>El Barroco</a:t>
            </a:r>
          </a:p>
        </p:txBody>
      </p:sp>
      <p:pic>
        <p:nvPicPr>
          <p:cNvPr id="8" name="Picture 2">
            <a:extLst>
              <a:ext uri="{FF2B5EF4-FFF2-40B4-BE49-F238E27FC236}">
                <a16:creationId xmlns:a16="http://schemas.microsoft.com/office/drawing/2014/main" id="{6C22B418-3919-4E8E-AFC5-3BE035DC327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68176" y="1805"/>
            <a:ext cx="5455647" cy="6856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a:extLst>
              <a:ext uri="{FF2B5EF4-FFF2-40B4-BE49-F238E27FC236}">
                <a16:creationId xmlns:a16="http://schemas.microsoft.com/office/drawing/2014/main" id="{E1CAE378-706E-4523-9A79-D57A1640B4AF}"/>
              </a:ext>
            </a:extLst>
          </p:cNvPr>
          <p:cNvSpPr txBox="1">
            <a:spLocks noChangeArrowheads="1"/>
          </p:cNvSpPr>
          <p:nvPr/>
        </p:nvSpPr>
        <p:spPr>
          <a:xfrm>
            <a:off x="0" y="0"/>
            <a:ext cx="3276600" cy="942976"/>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s-ES" altLang="en-US" sz="2400" dirty="0">
                <a:solidFill>
                  <a:srgbClr val="00B0F0"/>
                </a:solidFill>
              </a:rPr>
              <a:t>El ingenioso hidalgo don Quijote de la Mancha</a:t>
            </a:r>
            <a:br>
              <a:rPr lang="es-ES" altLang="en-US" sz="2800" dirty="0">
                <a:solidFill>
                  <a:srgbClr val="00B0F0"/>
                </a:solidFill>
              </a:rPr>
            </a:br>
            <a:r>
              <a:rPr lang="es-ES" altLang="en-US" sz="1600" dirty="0">
                <a:solidFill>
                  <a:srgbClr val="00B0F0"/>
                </a:solidFill>
              </a:rPr>
              <a:t>Miguel de Cervantes</a:t>
            </a:r>
            <a:r>
              <a:rPr lang="en-US" altLang="en-US" sz="1600" dirty="0">
                <a:solidFill>
                  <a:srgbClr val="00B0F0"/>
                </a:solidFill>
              </a:rPr>
              <a:t> </a:t>
            </a:r>
          </a:p>
        </p:txBody>
      </p:sp>
      <p:sp>
        <p:nvSpPr>
          <p:cNvPr id="10" name="Title 1">
            <a:extLst>
              <a:ext uri="{FF2B5EF4-FFF2-40B4-BE49-F238E27FC236}">
                <a16:creationId xmlns:a16="http://schemas.microsoft.com/office/drawing/2014/main" id="{2424AEAA-6C3F-49D5-AEA3-6AA1E14C34FA}"/>
              </a:ext>
            </a:extLst>
          </p:cNvPr>
          <p:cNvSpPr txBox="1">
            <a:spLocks/>
          </p:cNvSpPr>
          <p:nvPr/>
        </p:nvSpPr>
        <p:spPr>
          <a:xfrm>
            <a:off x="9021950" y="0"/>
            <a:ext cx="3170050" cy="1562102"/>
          </a:xfrm>
          <a:prstGeom prst="rect">
            <a:avLst/>
          </a:prstGeom>
        </p:spPr>
        <p:txBody>
          <a:bodyPr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s-419" sz="1400" b="1" u="sng" dirty="0">
                <a:solidFill>
                  <a:srgbClr val="00B0F0"/>
                </a:solidFill>
              </a:rPr>
              <a:t>La imaginación y la creación literaria</a:t>
            </a:r>
          </a:p>
          <a:p>
            <a:pPr marL="285750" indent="-285750">
              <a:buFont typeface="Arial" panose="020B0604020202020204" pitchFamily="34" charset="0"/>
              <a:buChar char="•"/>
              <a:defRPr/>
            </a:pPr>
            <a:r>
              <a:rPr lang="es-419" sz="1400" b="1" dirty="0">
                <a:solidFill>
                  <a:srgbClr val="00B0F0"/>
                </a:solidFill>
              </a:rPr>
              <a:t>La literatura autoconsciente</a:t>
            </a:r>
          </a:p>
          <a:p>
            <a:pPr marL="285750" indent="-285750">
              <a:buFont typeface="Arial" panose="020B0604020202020204" pitchFamily="34" charset="0"/>
              <a:buChar char="•"/>
              <a:defRPr/>
            </a:pPr>
            <a:r>
              <a:rPr lang="es-419" sz="1400" b="1" dirty="0">
                <a:solidFill>
                  <a:srgbClr val="00B0F0"/>
                </a:solidFill>
              </a:rPr>
              <a:t>La dualidad del ser</a:t>
            </a:r>
          </a:p>
          <a:p>
            <a:pPr marL="285750" indent="-285750">
              <a:buFont typeface="Arial" panose="020B0604020202020204" pitchFamily="34" charset="0"/>
              <a:buChar char="•"/>
              <a:defRPr/>
            </a:pPr>
            <a:r>
              <a:rPr lang="es-419" sz="1400" b="1" dirty="0">
                <a:solidFill>
                  <a:srgbClr val="00B0F0"/>
                </a:solidFill>
              </a:rPr>
              <a:t>La construcción de la realidad</a:t>
            </a:r>
          </a:p>
          <a:p>
            <a:pPr marL="285750" indent="-285750">
              <a:buFont typeface="Arial" panose="020B0604020202020204" pitchFamily="34" charset="0"/>
              <a:buChar char="•"/>
              <a:defRPr/>
            </a:pPr>
            <a:r>
              <a:rPr lang="es-419" sz="1400" b="1" dirty="0">
                <a:solidFill>
                  <a:srgbClr val="00B0F0"/>
                </a:solidFill>
              </a:rPr>
              <a:t>El proceso creativo</a:t>
            </a:r>
          </a:p>
          <a:p>
            <a:pPr marL="285750" indent="-285750">
              <a:buFont typeface="Arial" panose="020B0604020202020204" pitchFamily="34" charset="0"/>
              <a:buChar char="•"/>
              <a:defRPr/>
            </a:pPr>
            <a:r>
              <a:rPr lang="es-419" sz="1400" b="1" dirty="0">
                <a:solidFill>
                  <a:srgbClr val="00B0F0"/>
                </a:solidFill>
              </a:rPr>
              <a:t>El texto y sus contextos</a:t>
            </a:r>
          </a:p>
        </p:txBody>
      </p:sp>
    </p:spTree>
    <p:extLst>
      <p:ext uri="{BB962C8B-B14F-4D97-AF65-F5344CB8AC3E}">
        <p14:creationId xmlns:p14="http://schemas.microsoft.com/office/powerpoint/2010/main" val="16684876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AE85B93-0F21-4217-A3D0-DD31DE4C6961}"/>
              </a:ext>
            </a:extLst>
          </p:cNvPr>
          <p:cNvSpPr/>
          <p:nvPr/>
        </p:nvSpPr>
        <p:spPr>
          <a:xfrm>
            <a:off x="-26799" y="1671112"/>
            <a:ext cx="12192000" cy="521208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4" name="Rectangle 2">
            <a:extLst>
              <a:ext uri="{FF2B5EF4-FFF2-40B4-BE49-F238E27FC236}">
                <a16:creationId xmlns:a16="http://schemas.microsoft.com/office/drawing/2014/main" id="{73EC7B9F-CACB-40B3-BEAD-9E564F02F977}"/>
              </a:ext>
            </a:extLst>
          </p:cNvPr>
          <p:cNvSpPr txBox="1">
            <a:spLocks noChangeArrowheads="1"/>
          </p:cNvSpPr>
          <p:nvPr/>
        </p:nvSpPr>
        <p:spPr>
          <a:xfrm>
            <a:off x="0" y="-214312"/>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s-ES" altLang="en-US" sz="2800" dirty="0">
                <a:solidFill>
                  <a:srgbClr val="00B0F0"/>
                </a:solidFill>
              </a:rPr>
              <a:t>El ingenioso hidalgo don Quijote de la Mancha</a:t>
            </a:r>
            <a:br>
              <a:rPr lang="es-ES" altLang="en-US" sz="2800" dirty="0">
                <a:solidFill>
                  <a:srgbClr val="00B0F0"/>
                </a:solidFill>
              </a:rPr>
            </a:br>
            <a:r>
              <a:rPr lang="es-ES" altLang="en-US" sz="2000" dirty="0">
                <a:solidFill>
                  <a:srgbClr val="00B0F0"/>
                </a:solidFill>
              </a:rPr>
              <a:t>Miguel de Cervantes</a:t>
            </a:r>
            <a:r>
              <a:rPr lang="en-US" altLang="en-US" sz="2000" dirty="0">
                <a:solidFill>
                  <a:srgbClr val="00B0F0"/>
                </a:solidFill>
              </a:rPr>
              <a:t> </a:t>
            </a:r>
          </a:p>
        </p:txBody>
      </p:sp>
      <p:sp>
        <p:nvSpPr>
          <p:cNvPr id="5" name="Title 1">
            <a:extLst>
              <a:ext uri="{FF2B5EF4-FFF2-40B4-BE49-F238E27FC236}">
                <a16:creationId xmlns:a16="http://schemas.microsoft.com/office/drawing/2014/main" id="{E58580A1-C1D6-4A93-BC00-CAFB1AF58892}"/>
              </a:ext>
            </a:extLst>
          </p:cNvPr>
          <p:cNvSpPr txBox="1">
            <a:spLocks/>
          </p:cNvSpPr>
          <p:nvPr/>
        </p:nvSpPr>
        <p:spPr>
          <a:xfrm>
            <a:off x="8728075" y="-222495"/>
            <a:ext cx="4343400" cy="1748366"/>
          </a:xfrm>
          <a:prstGeom prst="rect">
            <a:avLst/>
          </a:prstGeom>
        </p:spPr>
        <p:txBody>
          <a:bodyPr anchor="b">
            <a:normAutofit fontScale="97500"/>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s-419" sz="1400" b="1" u="sng" dirty="0">
                <a:solidFill>
                  <a:srgbClr val="00B0F0"/>
                </a:solidFill>
              </a:rPr>
              <a:t>La imaginación y la creación literaria</a:t>
            </a:r>
          </a:p>
          <a:p>
            <a:pPr marL="285750" indent="-285750">
              <a:buFont typeface="Arial" panose="020B0604020202020204" pitchFamily="34" charset="0"/>
              <a:buChar char="•"/>
              <a:defRPr/>
            </a:pPr>
            <a:r>
              <a:rPr lang="es-419" sz="1400" b="1" dirty="0">
                <a:solidFill>
                  <a:srgbClr val="00B0F0"/>
                </a:solidFill>
              </a:rPr>
              <a:t>La literatura autoconsciente</a:t>
            </a:r>
          </a:p>
          <a:p>
            <a:pPr marL="285750" indent="-285750">
              <a:buFont typeface="Arial" panose="020B0604020202020204" pitchFamily="34" charset="0"/>
              <a:buChar char="•"/>
              <a:defRPr/>
            </a:pPr>
            <a:r>
              <a:rPr lang="es-419" sz="1400" b="1" dirty="0">
                <a:solidFill>
                  <a:srgbClr val="00B0F0"/>
                </a:solidFill>
              </a:rPr>
              <a:t>La dualidad del ser</a:t>
            </a:r>
          </a:p>
          <a:p>
            <a:pPr marL="285750" indent="-285750">
              <a:buFont typeface="Arial" panose="020B0604020202020204" pitchFamily="34" charset="0"/>
              <a:buChar char="•"/>
              <a:defRPr/>
            </a:pPr>
            <a:r>
              <a:rPr lang="es-419" sz="1400" b="1" dirty="0">
                <a:solidFill>
                  <a:srgbClr val="00B0F0"/>
                </a:solidFill>
              </a:rPr>
              <a:t>La construcción de la realidad</a:t>
            </a:r>
          </a:p>
          <a:p>
            <a:pPr marL="285750" indent="-285750">
              <a:buFont typeface="Arial" panose="020B0604020202020204" pitchFamily="34" charset="0"/>
              <a:buChar char="•"/>
              <a:defRPr/>
            </a:pPr>
            <a:r>
              <a:rPr lang="es-419" sz="1400" b="1" dirty="0">
                <a:solidFill>
                  <a:srgbClr val="00B0F0"/>
                </a:solidFill>
              </a:rPr>
              <a:t>El proceso creativo</a:t>
            </a:r>
          </a:p>
          <a:p>
            <a:pPr marL="285750" indent="-285750">
              <a:buFont typeface="Arial" panose="020B0604020202020204" pitchFamily="34" charset="0"/>
              <a:buChar char="•"/>
              <a:defRPr/>
            </a:pPr>
            <a:r>
              <a:rPr lang="es-419" sz="1400" b="1" dirty="0">
                <a:solidFill>
                  <a:srgbClr val="00B0F0"/>
                </a:solidFill>
              </a:rPr>
              <a:t>El texto y sus contextos</a:t>
            </a:r>
          </a:p>
        </p:txBody>
      </p:sp>
      <p:sp>
        <p:nvSpPr>
          <p:cNvPr id="6" name="TextBox 5">
            <a:extLst>
              <a:ext uri="{FF2B5EF4-FFF2-40B4-BE49-F238E27FC236}">
                <a16:creationId xmlns:a16="http://schemas.microsoft.com/office/drawing/2014/main" id="{E6BB0697-4F26-4EF4-AC2C-0BB6AD04F407}"/>
              </a:ext>
            </a:extLst>
          </p:cNvPr>
          <p:cNvSpPr txBox="1"/>
          <p:nvPr/>
        </p:nvSpPr>
        <p:spPr>
          <a:xfrm>
            <a:off x="95250" y="6211669"/>
            <a:ext cx="1691489" cy="646331"/>
          </a:xfrm>
          <a:prstGeom prst="rect">
            <a:avLst/>
          </a:prstGeom>
          <a:solidFill>
            <a:schemeClr val="tx1"/>
          </a:solidFill>
        </p:spPr>
        <p:txBody>
          <a:bodyPr wrap="none" rtlCol="0">
            <a:spAutoFit/>
          </a:bodyPr>
          <a:lstStyle/>
          <a:p>
            <a:r>
              <a:rPr lang="es-419" dirty="0">
                <a:solidFill>
                  <a:srgbClr val="00B0F0"/>
                </a:solidFill>
              </a:rPr>
              <a:t>El Siglo de Oro</a:t>
            </a:r>
          </a:p>
          <a:p>
            <a:r>
              <a:rPr lang="es-419" dirty="0">
                <a:solidFill>
                  <a:srgbClr val="00B0F0"/>
                </a:solidFill>
              </a:rPr>
              <a:t>El Barroco</a:t>
            </a:r>
          </a:p>
        </p:txBody>
      </p:sp>
      <p:sp>
        <p:nvSpPr>
          <p:cNvPr id="7" name="TextBox 1">
            <a:extLst>
              <a:ext uri="{FF2B5EF4-FFF2-40B4-BE49-F238E27FC236}">
                <a16:creationId xmlns:a16="http://schemas.microsoft.com/office/drawing/2014/main" id="{DA561FDF-5C7A-4559-A0F5-54026A03867A}"/>
              </a:ext>
            </a:extLst>
          </p:cNvPr>
          <p:cNvSpPr txBox="1">
            <a:spLocks noChangeArrowheads="1"/>
          </p:cNvSpPr>
          <p:nvPr/>
        </p:nvSpPr>
        <p:spPr bwMode="auto">
          <a:xfrm>
            <a:off x="0" y="2123628"/>
            <a:ext cx="12096750"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spcBef>
                <a:spcPct val="0"/>
              </a:spcBef>
              <a:buClrTx/>
              <a:buFontTx/>
              <a:buNone/>
            </a:pPr>
            <a:r>
              <a:rPr lang="es-ES" altLang="en-US" sz="2000" dirty="0">
                <a:solidFill>
                  <a:schemeClr val="accent4">
                    <a:lumMod val="20000"/>
                    <a:lumOff val="80000"/>
                  </a:schemeClr>
                </a:solidFill>
              </a:rPr>
              <a:t>Capítulo LXXIV </a:t>
            </a:r>
            <a:r>
              <a:rPr lang="en-US" altLang="en-US" sz="2000" dirty="0">
                <a:solidFill>
                  <a:schemeClr val="accent4">
                    <a:lumMod val="20000"/>
                    <a:lumOff val="80000"/>
                  </a:schemeClr>
                </a:solidFill>
              </a:rPr>
              <a:t>(Segunda </a:t>
            </a:r>
            <a:r>
              <a:rPr lang="en-US" altLang="en-US" sz="2000" dirty="0" err="1">
                <a:solidFill>
                  <a:schemeClr val="accent4">
                    <a:lumMod val="20000"/>
                    <a:lumOff val="80000"/>
                  </a:schemeClr>
                </a:solidFill>
              </a:rPr>
              <a:t>parte</a:t>
            </a:r>
            <a:r>
              <a:rPr lang="en-US" altLang="en-US" sz="2000" dirty="0">
                <a:solidFill>
                  <a:schemeClr val="accent4">
                    <a:lumMod val="20000"/>
                    <a:lumOff val="80000"/>
                  </a:schemeClr>
                </a:solidFill>
              </a:rPr>
              <a:t>)</a:t>
            </a:r>
          </a:p>
          <a:p>
            <a:pPr>
              <a:spcBef>
                <a:spcPct val="0"/>
              </a:spcBef>
              <a:buClrTx/>
              <a:buFontTx/>
              <a:buNone/>
            </a:pPr>
            <a:endParaRPr lang="en-US" altLang="en-US" sz="1800" dirty="0">
              <a:solidFill>
                <a:schemeClr val="accent4">
                  <a:lumMod val="20000"/>
                  <a:lumOff val="80000"/>
                </a:schemeClr>
              </a:solidFill>
            </a:endParaRPr>
          </a:p>
          <a:p>
            <a:pPr>
              <a:spcBef>
                <a:spcPct val="0"/>
              </a:spcBef>
              <a:buClrTx/>
              <a:buFontTx/>
              <a:buNone/>
            </a:pPr>
            <a:r>
              <a:rPr lang="es-ES" altLang="en-US" sz="1800" dirty="0">
                <a:solidFill>
                  <a:schemeClr val="accent4">
                    <a:lumMod val="20000"/>
                    <a:lumOff val="80000"/>
                  </a:schemeClr>
                </a:solidFill>
                <a:latin typeface="Garamond" panose="02020404030301010803" pitchFamily="18" charset="0"/>
              </a:rPr>
              <a:t>“-Las misericordias -respondió don Quijote-, sobrina, son las que en este instante ha usado Dios conmigo, a quien, como dije, no las impiden mis pecados. Yo tengo juicio ya, libre y claro, sin las sombras caliginosas de la ignorancia, que sobre él me pusieron mi amarga y continua leyenda de los detestables libros de las caballerías. Ya conozco sus disparates y sus embelecos, y no me pesa sino que este desengaño ha llegado tan tarde, que no me deja tiempo para hacer alguna recompensa, leyendo otros que sean luz del alma. Yo me siento, sobrina, a punto de muerte; querría hacerla de tal modo, que diese a entender que no había sido mi vida tan mala que dejase renombre de loco, que, puesto que lo he sido, no querría confirmar esta verdad en mi muerte. Llámame, amiga, a mis buenos amigos: el cura, al bachiller Sansón Carrasco y a maese Nicolás, el barbero, que quiero confesarme y hacer mi testamento.”</a:t>
            </a:r>
          </a:p>
        </p:txBody>
      </p:sp>
    </p:spTree>
    <p:extLst>
      <p:ext uri="{BB962C8B-B14F-4D97-AF65-F5344CB8AC3E}">
        <p14:creationId xmlns:p14="http://schemas.microsoft.com/office/powerpoint/2010/main" val="469943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37986D9-D8E7-4E63-95A4-6BCB22283804}"/>
              </a:ext>
            </a:extLst>
          </p:cNvPr>
          <p:cNvSpPr/>
          <p:nvPr/>
        </p:nvSpPr>
        <p:spPr>
          <a:xfrm>
            <a:off x="0" y="1645920"/>
            <a:ext cx="12192000" cy="521208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5" name="Title 1">
            <a:extLst>
              <a:ext uri="{FF2B5EF4-FFF2-40B4-BE49-F238E27FC236}">
                <a16:creationId xmlns:a16="http://schemas.microsoft.com/office/drawing/2014/main" id="{E58580A1-C1D6-4A93-BC00-CAFB1AF58892}"/>
              </a:ext>
            </a:extLst>
          </p:cNvPr>
          <p:cNvSpPr txBox="1">
            <a:spLocks/>
          </p:cNvSpPr>
          <p:nvPr/>
        </p:nvSpPr>
        <p:spPr>
          <a:xfrm>
            <a:off x="9055735" y="-263227"/>
            <a:ext cx="4343400" cy="1748366"/>
          </a:xfrm>
          <a:prstGeom prst="rect">
            <a:avLst/>
          </a:prstGeom>
        </p:spPr>
        <p:txBody>
          <a:bodyPr anchor="b">
            <a:normAutofit fontScale="97500"/>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s-419" sz="1400" b="1" u="sng" dirty="0">
                <a:solidFill>
                  <a:srgbClr val="00B0F0"/>
                </a:solidFill>
              </a:rPr>
              <a:t>La imaginación y la creación literaria</a:t>
            </a:r>
          </a:p>
          <a:p>
            <a:pPr marL="285750" indent="-285750">
              <a:buFont typeface="Arial" panose="020B0604020202020204" pitchFamily="34" charset="0"/>
              <a:buChar char="•"/>
              <a:defRPr/>
            </a:pPr>
            <a:r>
              <a:rPr lang="es-419" sz="1400" b="1" dirty="0">
                <a:solidFill>
                  <a:srgbClr val="00B0F0"/>
                </a:solidFill>
              </a:rPr>
              <a:t>La literatura autoconsciente</a:t>
            </a:r>
          </a:p>
          <a:p>
            <a:pPr marL="285750" indent="-285750">
              <a:buFont typeface="Arial" panose="020B0604020202020204" pitchFamily="34" charset="0"/>
              <a:buChar char="•"/>
              <a:defRPr/>
            </a:pPr>
            <a:r>
              <a:rPr lang="es-419" sz="1400" b="1" dirty="0">
                <a:solidFill>
                  <a:srgbClr val="00B0F0"/>
                </a:solidFill>
              </a:rPr>
              <a:t>La dualidad del ser</a:t>
            </a:r>
          </a:p>
          <a:p>
            <a:pPr marL="285750" indent="-285750">
              <a:buFont typeface="Arial" panose="020B0604020202020204" pitchFamily="34" charset="0"/>
              <a:buChar char="•"/>
              <a:defRPr/>
            </a:pPr>
            <a:r>
              <a:rPr lang="es-419" sz="1400" b="1" dirty="0">
                <a:solidFill>
                  <a:srgbClr val="00B0F0"/>
                </a:solidFill>
              </a:rPr>
              <a:t>La construcción de la realidad</a:t>
            </a:r>
          </a:p>
          <a:p>
            <a:pPr marL="285750" indent="-285750">
              <a:buFont typeface="Arial" panose="020B0604020202020204" pitchFamily="34" charset="0"/>
              <a:buChar char="•"/>
              <a:defRPr/>
            </a:pPr>
            <a:r>
              <a:rPr lang="es-419" sz="1400" b="1" dirty="0">
                <a:solidFill>
                  <a:srgbClr val="00B0F0"/>
                </a:solidFill>
              </a:rPr>
              <a:t>El proceso creativo</a:t>
            </a:r>
          </a:p>
          <a:p>
            <a:pPr marL="285750" indent="-285750">
              <a:buFont typeface="Arial" panose="020B0604020202020204" pitchFamily="34" charset="0"/>
              <a:buChar char="•"/>
              <a:defRPr/>
            </a:pPr>
            <a:r>
              <a:rPr lang="es-419" sz="1400" b="1" dirty="0">
                <a:solidFill>
                  <a:srgbClr val="00B0F0"/>
                </a:solidFill>
              </a:rPr>
              <a:t>El texto y sus contextos</a:t>
            </a:r>
          </a:p>
        </p:txBody>
      </p:sp>
      <p:sp>
        <p:nvSpPr>
          <p:cNvPr id="6" name="TextBox 5">
            <a:extLst>
              <a:ext uri="{FF2B5EF4-FFF2-40B4-BE49-F238E27FC236}">
                <a16:creationId xmlns:a16="http://schemas.microsoft.com/office/drawing/2014/main" id="{E6BB0697-4F26-4EF4-AC2C-0BB6AD04F407}"/>
              </a:ext>
            </a:extLst>
          </p:cNvPr>
          <p:cNvSpPr txBox="1"/>
          <p:nvPr/>
        </p:nvSpPr>
        <p:spPr>
          <a:xfrm>
            <a:off x="0" y="6211669"/>
            <a:ext cx="1691489" cy="646331"/>
          </a:xfrm>
          <a:prstGeom prst="rect">
            <a:avLst/>
          </a:prstGeom>
          <a:solidFill>
            <a:schemeClr val="tx1"/>
          </a:solidFill>
        </p:spPr>
        <p:txBody>
          <a:bodyPr wrap="none" rtlCol="0">
            <a:spAutoFit/>
          </a:bodyPr>
          <a:lstStyle/>
          <a:p>
            <a:r>
              <a:rPr lang="es-419" dirty="0">
                <a:solidFill>
                  <a:srgbClr val="00B0F0"/>
                </a:solidFill>
              </a:rPr>
              <a:t>El Siglo de Oro</a:t>
            </a:r>
          </a:p>
          <a:p>
            <a:r>
              <a:rPr lang="es-419" dirty="0">
                <a:solidFill>
                  <a:srgbClr val="00B0F0"/>
                </a:solidFill>
              </a:rPr>
              <a:t>El Barroco</a:t>
            </a:r>
          </a:p>
        </p:txBody>
      </p:sp>
      <p:pic>
        <p:nvPicPr>
          <p:cNvPr id="7" name="Picture 5" descr="quijote">
            <a:extLst>
              <a:ext uri="{FF2B5EF4-FFF2-40B4-BE49-F238E27FC236}">
                <a16:creationId xmlns:a16="http://schemas.microsoft.com/office/drawing/2014/main" id="{9F37BE9D-5294-4BFA-BCAE-695C5BA429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6446" y="0"/>
            <a:ext cx="535917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a:extLst>
              <a:ext uri="{FF2B5EF4-FFF2-40B4-BE49-F238E27FC236}">
                <a16:creationId xmlns:a16="http://schemas.microsoft.com/office/drawing/2014/main" id="{87B0C686-C10A-4980-BB48-8A1C7BEE73D8}"/>
              </a:ext>
            </a:extLst>
          </p:cNvPr>
          <p:cNvSpPr txBox="1">
            <a:spLocks noChangeArrowheads="1"/>
          </p:cNvSpPr>
          <p:nvPr/>
        </p:nvSpPr>
        <p:spPr>
          <a:xfrm>
            <a:off x="0" y="91081"/>
            <a:ext cx="2949159" cy="141234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s-ES" altLang="en-US" sz="2400" dirty="0">
                <a:solidFill>
                  <a:srgbClr val="00B0F0"/>
                </a:solidFill>
              </a:rPr>
              <a:t>El ingenioso hidalgo don Quijote de la Mancha</a:t>
            </a:r>
            <a:br>
              <a:rPr lang="es-ES" altLang="en-US" sz="2800" dirty="0">
                <a:solidFill>
                  <a:srgbClr val="00B0F0"/>
                </a:solidFill>
              </a:rPr>
            </a:br>
            <a:r>
              <a:rPr lang="es-ES" altLang="en-US" sz="1600" dirty="0">
                <a:solidFill>
                  <a:srgbClr val="00B0F0"/>
                </a:solidFill>
              </a:rPr>
              <a:t>Miguel de Cervantes</a:t>
            </a:r>
            <a:r>
              <a:rPr lang="en-US" altLang="en-US" sz="1600" dirty="0">
                <a:solidFill>
                  <a:srgbClr val="00B0F0"/>
                </a:solidFill>
              </a:rPr>
              <a:t> </a:t>
            </a:r>
          </a:p>
        </p:txBody>
      </p:sp>
    </p:spTree>
    <p:extLst>
      <p:ext uri="{BB962C8B-B14F-4D97-AF65-F5344CB8AC3E}">
        <p14:creationId xmlns:p14="http://schemas.microsoft.com/office/powerpoint/2010/main" val="7845576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0C49CE2-6166-44BE-9FDD-519777797994}"/>
              </a:ext>
            </a:extLst>
          </p:cNvPr>
          <p:cNvSpPr/>
          <p:nvPr/>
        </p:nvSpPr>
        <p:spPr>
          <a:xfrm>
            <a:off x="-26799" y="1671112"/>
            <a:ext cx="12192000" cy="521208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4" name="Rectangle 2">
            <a:extLst>
              <a:ext uri="{FF2B5EF4-FFF2-40B4-BE49-F238E27FC236}">
                <a16:creationId xmlns:a16="http://schemas.microsoft.com/office/drawing/2014/main" id="{73EC7B9F-CACB-40B3-BEAD-9E564F02F977}"/>
              </a:ext>
            </a:extLst>
          </p:cNvPr>
          <p:cNvSpPr txBox="1">
            <a:spLocks noChangeArrowheads="1"/>
          </p:cNvSpPr>
          <p:nvPr/>
        </p:nvSpPr>
        <p:spPr>
          <a:xfrm>
            <a:off x="0" y="-214312"/>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s-ES" altLang="en-US" sz="2800" dirty="0">
                <a:solidFill>
                  <a:srgbClr val="00B0F0"/>
                </a:solidFill>
              </a:rPr>
              <a:t>El ingenioso hidalgo don Quijote de la Mancha</a:t>
            </a:r>
            <a:br>
              <a:rPr lang="es-ES" altLang="en-US" sz="2800" dirty="0">
                <a:solidFill>
                  <a:srgbClr val="00B0F0"/>
                </a:solidFill>
              </a:rPr>
            </a:br>
            <a:r>
              <a:rPr lang="es-ES" altLang="en-US" sz="2000" dirty="0">
                <a:solidFill>
                  <a:srgbClr val="00B0F0"/>
                </a:solidFill>
              </a:rPr>
              <a:t>Miguel de Cervantes</a:t>
            </a:r>
            <a:r>
              <a:rPr lang="en-US" altLang="en-US" sz="2000" dirty="0">
                <a:solidFill>
                  <a:srgbClr val="00B0F0"/>
                </a:solidFill>
              </a:rPr>
              <a:t> </a:t>
            </a:r>
          </a:p>
        </p:txBody>
      </p:sp>
      <p:sp>
        <p:nvSpPr>
          <p:cNvPr id="5" name="Title 1">
            <a:extLst>
              <a:ext uri="{FF2B5EF4-FFF2-40B4-BE49-F238E27FC236}">
                <a16:creationId xmlns:a16="http://schemas.microsoft.com/office/drawing/2014/main" id="{E58580A1-C1D6-4A93-BC00-CAFB1AF58892}"/>
              </a:ext>
            </a:extLst>
          </p:cNvPr>
          <p:cNvSpPr txBox="1">
            <a:spLocks/>
          </p:cNvSpPr>
          <p:nvPr/>
        </p:nvSpPr>
        <p:spPr>
          <a:xfrm>
            <a:off x="8892667" y="-339970"/>
            <a:ext cx="4343400" cy="1748366"/>
          </a:xfrm>
          <a:prstGeom prst="rect">
            <a:avLst/>
          </a:prstGeom>
        </p:spPr>
        <p:txBody>
          <a:bodyPr anchor="b">
            <a:normAutofit fontScale="97500"/>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s-419" sz="1400" b="1" u="sng" dirty="0">
                <a:solidFill>
                  <a:srgbClr val="00B0F0"/>
                </a:solidFill>
              </a:rPr>
              <a:t>La imaginación y la creación literaria</a:t>
            </a:r>
          </a:p>
          <a:p>
            <a:pPr marL="285750" indent="-285750">
              <a:buFont typeface="Arial" panose="020B0604020202020204" pitchFamily="34" charset="0"/>
              <a:buChar char="•"/>
              <a:defRPr/>
            </a:pPr>
            <a:r>
              <a:rPr lang="es-419" sz="1400" b="1" dirty="0">
                <a:solidFill>
                  <a:srgbClr val="00B0F0"/>
                </a:solidFill>
              </a:rPr>
              <a:t>La literatura autoconsciente</a:t>
            </a:r>
          </a:p>
          <a:p>
            <a:pPr marL="285750" indent="-285750">
              <a:buFont typeface="Arial" panose="020B0604020202020204" pitchFamily="34" charset="0"/>
              <a:buChar char="•"/>
              <a:defRPr/>
            </a:pPr>
            <a:r>
              <a:rPr lang="es-419" sz="1400" b="1" dirty="0">
                <a:solidFill>
                  <a:srgbClr val="00B0F0"/>
                </a:solidFill>
              </a:rPr>
              <a:t>La dualidad del ser</a:t>
            </a:r>
          </a:p>
          <a:p>
            <a:pPr marL="285750" indent="-285750">
              <a:buFont typeface="Arial" panose="020B0604020202020204" pitchFamily="34" charset="0"/>
              <a:buChar char="•"/>
              <a:defRPr/>
            </a:pPr>
            <a:r>
              <a:rPr lang="es-419" sz="1400" b="1" dirty="0">
                <a:solidFill>
                  <a:srgbClr val="00B0F0"/>
                </a:solidFill>
              </a:rPr>
              <a:t>La construcción de la realidad</a:t>
            </a:r>
          </a:p>
          <a:p>
            <a:pPr marL="285750" indent="-285750">
              <a:buFont typeface="Arial" panose="020B0604020202020204" pitchFamily="34" charset="0"/>
              <a:buChar char="•"/>
              <a:defRPr/>
            </a:pPr>
            <a:r>
              <a:rPr lang="es-419" sz="1400" b="1" dirty="0">
                <a:solidFill>
                  <a:srgbClr val="00B0F0"/>
                </a:solidFill>
              </a:rPr>
              <a:t>El proceso creativo</a:t>
            </a:r>
          </a:p>
          <a:p>
            <a:pPr marL="285750" indent="-285750">
              <a:buFont typeface="Arial" panose="020B0604020202020204" pitchFamily="34" charset="0"/>
              <a:buChar char="•"/>
              <a:defRPr/>
            </a:pPr>
            <a:r>
              <a:rPr lang="es-419" sz="1400" b="1" dirty="0">
                <a:solidFill>
                  <a:srgbClr val="00B0F0"/>
                </a:solidFill>
              </a:rPr>
              <a:t>El texto y sus contextos</a:t>
            </a:r>
          </a:p>
        </p:txBody>
      </p:sp>
      <p:sp>
        <p:nvSpPr>
          <p:cNvPr id="6" name="TextBox 5">
            <a:extLst>
              <a:ext uri="{FF2B5EF4-FFF2-40B4-BE49-F238E27FC236}">
                <a16:creationId xmlns:a16="http://schemas.microsoft.com/office/drawing/2014/main" id="{E6BB0697-4F26-4EF4-AC2C-0BB6AD04F407}"/>
              </a:ext>
            </a:extLst>
          </p:cNvPr>
          <p:cNvSpPr txBox="1"/>
          <p:nvPr/>
        </p:nvSpPr>
        <p:spPr>
          <a:xfrm>
            <a:off x="0" y="6211669"/>
            <a:ext cx="1691489" cy="646331"/>
          </a:xfrm>
          <a:prstGeom prst="rect">
            <a:avLst/>
          </a:prstGeom>
          <a:solidFill>
            <a:schemeClr val="tx1"/>
          </a:solidFill>
        </p:spPr>
        <p:txBody>
          <a:bodyPr wrap="none" rtlCol="0">
            <a:spAutoFit/>
          </a:bodyPr>
          <a:lstStyle/>
          <a:p>
            <a:r>
              <a:rPr lang="es-419" dirty="0">
                <a:solidFill>
                  <a:srgbClr val="00B0F0"/>
                </a:solidFill>
              </a:rPr>
              <a:t>El Siglo de Oro</a:t>
            </a:r>
          </a:p>
          <a:p>
            <a:r>
              <a:rPr lang="es-419" dirty="0">
                <a:solidFill>
                  <a:srgbClr val="00B0F0"/>
                </a:solidFill>
              </a:rPr>
              <a:t>El Barroco</a:t>
            </a:r>
          </a:p>
        </p:txBody>
      </p:sp>
      <p:sp>
        <p:nvSpPr>
          <p:cNvPr id="7" name="Rectangle 1">
            <a:extLst>
              <a:ext uri="{FF2B5EF4-FFF2-40B4-BE49-F238E27FC236}">
                <a16:creationId xmlns:a16="http://schemas.microsoft.com/office/drawing/2014/main" id="{4676B818-09A4-4BA5-8396-DC7261B9EBDA}"/>
              </a:ext>
            </a:extLst>
          </p:cNvPr>
          <p:cNvSpPr>
            <a:spLocks noChangeArrowheads="1"/>
          </p:cNvSpPr>
          <p:nvPr/>
        </p:nvSpPr>
        <p:spPr bwMode="auto">
          <a:xfrm>
            <a:off x="179387" y="1671112"/>
            <a:ext cx="11833225" cy="458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n-US" sz="1600" dirty="0">
                <a:solidFill>
                  <a:schemeClr val="accent4">
                    <a:lumMod val="20000"/>
                    <a:lumOff val="80000"/>
                  </a:schemeClr>
                </a:solidFill>
              </a:rPr>
              <a:t>Capítulo LXXIV </a:t>
            </a:r>
            <a:r>
              <a:rPr lang="en-US" altLang="en-US" sz="1600" dirty="0">
                <a:solidFill>
                  <a:schemeClr val="accent4">
                    <a:lumMod val="20000"/>
                    <a:lumOff val="80000"/>
                  </a:schemeClr>
                </a:solidFill>
              </a:rPr>
              <a:t>(Segunda </a:t>
            </a:r>
            <a:r>
              <a:rPr lang="en-US" altLang="en-US" sz="1600" dirty="0" err="1">
                <a:solidFill>
                  <a:schemeClr val="accent4">
                    <a:lumMod val="20000"/>
                    <a:lumOff val="80000"/>
                  </a:schemeClr>
                </a:solidFill>
              </a:rPr>
              <a:t>parte</a:t>
            </a:r>
            <a:r>
              <a:rPr lang="en-US" altLang="en-US" sz="1600" dirty="0">
                <a:solidFill>
                  <a:schemeClr val="accent4">
                    <a:lumMod val="20000"/>
                    <a:lumOff val="80000"/>
                  </a:schemeClr>
                </a:solidFill>
              </a:rPr>
              <a:t>)</a:t>
            </a:r>
          </a:p>
          <a:p>
            <a:endParaRPr lang="es-ES" altLang="en-US" sz="1600" dirty="0">
              <a:solidFill>
                <a:schemeClr val="accent4">
                  <a:lumMod val="20000"/>
                  <a:lumOff val="80000"/>
                </a:schemeClr>
              </a:solidFill>
              <a:latin typeface="garamond" panose="02020404030301010803" pitchFamily="18" charset="0"/>
            </a:endParaRPr>
          </a:p>
          <a:p>
            <a:endParaRPr lang="es-ES" altLang="en-US" sz="1600" dirty="0">
              <a:solidFill>
                <a:schemeClr val="accent4">
                  <a:lumMod val="20000"/>
                  <a:lumOff val="80000"/>
                </a:schemeClr>
              </a:solidFill>
              <a:latin typeface="garamond" panose="02020404030301010803" pitchFamily="18" charset="0"/>
            </a:endParaRPr>
          </a:p>
          <a:p>
            <a:r>
              <a:rPr lang="es-ES" altLang="en-US" sz="1600" dirty="0">
                <a:solidFill>
                  <a:schemeClr val="accent4">
                    <a:lumMod val="20000"/>
                    <a:lumOff val="80000"/>
                  </a:schemeClr>
                </a:solidFill>
                <a:latin typeface="garamond" panose="02020404030301010803" pitchFamily="18" charset="0"/>
              </a:rPr>
              <a:t>-Perdóname, amigo, de la ocasión que te he dado de parecer loco como yo, haciéndote caer en el error en que yo he caído, de que hubo y hay caballeros andantes en el mundo. </a:t>
            </a:r>
            <a:br>
              <a:rPr lang="es-ES" altLang="en-US" sz="1600" dirty="0">
                <a:solidFill>
                  <a:schemeClr val="accent4">
                    <a:lumMod val="20000"/>
                    <a:lumOff val="80000"/>
                  </a:schemeClr>
                </a:solidFill>
              </a:rPr>
            </a:br>
            <a:r>
              <a:rPr lang="es-ES" altLang="en-US" sz="1600" dirty="0">
                <a:solidFill>
                  <a:schemeClr val="accent4">
                    <a:lumMod val="20000"/>
                    <a:lumOff val="80000"/>
                  </a:schemeClr>
                </a:solidFill>
                <a:latin typeface="garamond" panose="02020404030301010803" pitchFamily="18" charset="0"/>
              </a:rPr>
              <a:t> </a:t>
            </a:r>
            <a:br>
              <a:rPr lang="es-ES" altLang="en-US" sz="1600" dirty="0">
                <a:solidFill>
                  <a:schemeClr val="accent4">
                    <a:lumMod val="20000"/>
                    <a:lumOff val="80000"/>
                  </a:schemeClr>
                </a:solidFill>
              </a:rPr>
            </a:br>
            <a:r>
              <a:rPr lang="es-ES" altLang="en-US" sz="1600" dirty="0">
                <a:solidFill>
                  <a:schemeClr val="accent4">
                    <a:lumMod val="20000"/>
                    <a:lumOff val="80000"/>
                  </a:schemeClr>
                </a:solidFill>
                <a:latin typeface="garamond" panose="02020404030301010803" pitchFamily="18" charset="0"/>
              </a:rPr>
              <a:t>-¡Ay! -respondió Sancho, llorando-: no se muera vuestra merced, señor mío, sino tome mi consejo y viva muchos años, porque la mayor locura que puede hacer un hombre en esta vida es dejarse morir, sin más ni más, sin que nadie le mate, ni otras manos le acaben que las de la melancolía. Mire no sea perezoso, sino levántese </a:t>
            </a:r>
            <a:r>
              <a:rPr lang="es-ES" altLang="en-US" sz="1600" dirty="0" err="1">
                <a:solidFill>
                  <a:schemeClr val="accent4">
                    <a:lumMod val="20000"/>
                    <a:lumOff val="80000"/>
                  </a:schemeClr>
                </a:solidFill>
                <a:latin typeface="garamond" panose="02020404030301010803" pitchFamily="18" charset="0"/>
              </a:rPr>
              <a:t>desa</a:t>
            </a:r>
            <a:r>
              <a:rPr lang="es-ES" altLang="en-US" sz="1600" dirty="0">
                <a:solidFill>
                  <a:schemeClr val="accent4">
                    <a:lumMod val="20000"/>
                    <a:lumOff val="80000"/>
                  </a:schemeClr>
                </a:solidFill>
                <a:latin typeface="garamond" panose="02020404030301010803" pitchFamily="18" charset="0"/>
              </a:rPr>
              <a:t> cama, y vámonos al campo vestidos de pastores, como tenemos concertado: quizá tras de alguna mata hallaremos a la señora doña Dulcinea desencantada, que no haya más que ver. Si es que se muere de pesar de verse vencido, écheme a mí la culpa, diciendo que por haber yo cinchado mal a Rocinante le derribaron; cuanto más, que vuestra merced habrá visto en sus libros de caballerías ser cosa ordinaria derribarse unos caballeros a otros, y el que es vencido hoy ser vencedor mañana. </a:t>
            </a:r>
            <a:br>
              <a:rPr lang="es-ES" altLang="en-US" sz="1600" dirty="0">
                <a:solidFill>
                  <a:schemeClr val="accent4">
                    <a:lumMod val="20000"/>
                    <a:lumOff val="80000"/>
                  </a:schemeClr>
                </a:solidFill>
              </a:rPr>
            </a:br>
            <a:r>
              <a:rPr lang="es-ES" altLang="en-US" sz="1600" dirty="0">
                <a:solidFill>
                  <a:schemeClr val="accent4">
                    <a:lumMod val="20000"/>
                    <a:lumOff val="80000"/>
                  </a:schemeClr>
                </a:solidFill>
                <a:latin typeface="garamond" panose="02020404030301010803" pitchFamily="18" charset="0"/>
              </a:rPr>
              <a:t> </a:t>
            </a:r>
            <a:br>
              <a:rPr lang="es-ES" altLang="en-US" sz="1600" dirty="0">
                <a:solidFill>
                  <a:schemeClr val="accent4">
                    <a:lumMod val="20000"/>
                    <a:lumOff val="80000"/>
                  </a:schemeClr>
                </a:solidFill>
              </a:rPr>
            </a:br>
            <a:r>
              <a:rPr lang="es-ES" altLang="en-US" sz="1600" dirty="0">
                <a:solidFill>
                  <a:schemeClr val="accent4">
                    <a:lumMod val="20000"/>
                    <a:lumOff val="80000"/>
                  </a:schemeClr>
                </a:solidFill>
                <a:latin typeface="garamond" panose="02020404030301010803" pitchFamily="18" charset="0"/>
              </a:rPr>
              <a:t>-Así es -dijo Sansón-, y el buen Sancho Panza está muy en la verdad </a:t>
            </a:r>
            <a:r>
              <a:rPr lang="es-ES" altLang="en-US" sz="1600" dirty="0" err="1">
                <a:solidFill>
                  <a:schemeClr val="accent4">
                    <a:lumMod val="20000"/>
                    <a:lumOff val="80000"/>
                  </a:schemeClr>
                </a:solidFill>
                <a:latin typeface="garamond" panose="02020404030301010803" pitchFamily="18" charset="0"/>
              </a:rPr>
              <a:t>destos</a:t>
            </a:r>
            <a:r>
              <a:rPr lang="es-ES" altLang="en-US" sz="1600" dirty="0">
                <a:solidFill>
                  <a:schemeClr val="accent4">
                    <a:lumMod val="20000"/>
                    <a:lumOff val="80000"/>
                  </a:schemeClr>
                </a:solidFill>
                <a:latin typeface="garamond" panose="02020404030301010803" pitchFamily="18" charset="0"/>
              </a:rPr>
              <a:t> casos. </a:t>
            </a:r>
            <a:br>
              <a:rPr lang="es-ES" altLang="en-US" sz="1600" dirty="0">
                <a:solidFill>
                  <a:schemeClr val="accent4">
                    <a:lumMod val="20000"/>
                    <a:lumOff val="80000"/>
                  </a:schemeClr>
                </a:solidFill>
              </a:rPr>
            </a:br>
            <a:r>
              <a:rPr lang="es-ES" altLang="en-US" sz="1600" dirty="0">
                <a:solidFill>
                  <a:schemeClr val="accent4">
                    <a:lumMod val="20000"/>
                    <a:lumOff val="80000"/>
                  </a:schemeClr>
                </a:solidFill>
                <a:latin typeface="garamond" panose="02020404030301010803" pitchFamily="18" charset="0"/>
              </a:rPr>
              <a:t> </a:t>
            </a:r>
            <a:br>
              <a:rPr lang="es-ES" altLang="en-US" sz="1600" dirty="0">
                <a:solidFill>
                  <a:schemeClr val="accent4">
                    <a:lumMod val="20000"/>
                    <a:lumOff val="80000"/>
                  </a:schemeClr>
                </a:solidFill>
              </a:rPr>
            </a:br>
            <a:r>
              <a:rPr lang="es-ES" altLang="en-US" sz="1600" dirty="0">
                <a:solidFill>
                  <a:schemeClr val="accent4">
                    <a:lumMod val="20000"/>
                    <a:lumOff val="80000"/>
                  </a:schemeClr>
                </a:solidFill>
                <a:latin typeface="garamond" panose="02020404030301010803" pitchFamily="18" charset="0"/>
              </a:rPr>
              <a:t>-Señores -dijo don Quijote-, vámonos poco a poco, pues ya en los nidos de antaño no hay pájaros hogaño: yo fui loco, y ya soy cuerdo; fui don Quijote de la Mancha, y soy </a:t>
            </a:r>
            <a:r>
              <a:rPr lang="es-ES" altLang="en-US" sz="1600" dirty="0" err="1">
                <a:solidFill>
                  <a:schemeClr val="accent4">
                    <a:lumMod val="20000"/>
                    <a:lumOff val="80000"/>
                  </a:schemeClr>
                </a:solidFill>
                <a:latin typeface="garamond" panose="02020404030301010803" pitchFamily="18" charset="0"/>
              </a:rPr>
              <a:t>agora</a:t>
            </a:r>
            <a:r>
              <a:rPr lang="es-ES" altLang="en-US" sz="1600" dirty="0">
                <a:solidFill>
                  <a:schemeClr val="accent4">
                    <a:lumMod val="20000"/>
                    <a:lumOff val="80000"/>
                  </a:schemeClr>
                </a:solidFill>
                <a:latin typeface="garamond" panose="02020404030301010803" pitchFamily="18" charset="0"/>
              </a:rPr>
              <a:t>, como he dicho, Alonso Quijano el Bueno. Pueda con vuestras mercedes mi arrepentimiento y mi verdad volverme a la estimación que de mí se tenía, y prosiga adelante el señor escribano.</a:t>
            </a:r>
            <a:endParaRPr lang="en-US" altLang="en-US" sz="1600" dirty="0">
              <a:solidFill>
                <a:schemeClr val="accent4">
                  <a:lumMod val="20000"/>
                  <a:lumOff val="80000"/>
                </a:schemeClr>
              </a:solidFill>
            </a:endParaRPr>
          </a:p>
        </p:txBody>
      </p:sp>
    </p:spTree>
    <p:extLst>
      <p:ext uri="{BB962C8B-B14F-4D97-AF65-F5344CB8AC3E}">
        <p14:creationId xmlns:p14="http://schemas.microsoft.com/office/powerpoint/2010/main" val="8675135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3BA4EC-350C-4842-B43B-268CAA2EF309}"/>
              </a:ext>
            </a:extLst>
          </p:cNvPr>
          <p:cNvSpPr/>
          <p:nvPr/>
        </p:nvSpPr>
        <p:spPr>
          <a:xfrm>
            <a:off x="-26799" y="1671112"/>
            <a:ext cx="12192000" cy="521208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4" name="Rectangle 2">
            <a:extLst>
              <a:ext uri="{FF2B5EF4-FFF2-40B4-BE49-F238E27FC236}">
                <a16:creationId xmlns:a16="http://schemas.microsoft.com/office/drawing/2014/main" id="{73EC7B9F-CACB-40B3-BEAD-9E564F02F977}"/>
              </a:ext>
            </a:extLst>
          </p:cNvPr>
          <p:cNvSpPr txBox="1">
            <a:spLocks noChangeArrowheads="1"/>
          </p:cNvSpPr>
          <p:nvPr/>
        </p:nvSpPr>
        <p:spPr>
          <a:xfrm>
            <a:off x="0" y="-214312"/>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s-ES" altLang="en-US" sz="2800" dirty="0">
                <a:solidFill>
                  <a:srgbClr val="00B0F0"/>
                </a:solidFill>
              </a:rPr>
              <a:t>El ingenioso hidalgo don Quijote de la Mancha</a:t>
            </a:r>
            <a:br>
              <a:rPr lang="es-ES" altLang="en-US" sz="2800" dirty="0">
                <a:solidFill>
                  <a:srgbClr val="00B0F0"/>
                </a:solidFill>
              </a:rPr>
            </a:br>
            <a:r>
              <a:rPr lang="es-ES" altLang="en-US" sz="2000" dirty="0">
                <a:solidFill>
                  <a:srgbClr val="00B0F0"/>
                </a:solidFill>
              </a:rPr>
              <a:t>Miguel de Cervantes</a:t>
            </a:r>
            <a:r>
              <a:rPr lang="en-US" altLang="en-US" sz="2000" dirty="0">
                <a:solidFill>
                  <a:srgbClr val="00B0F0"/>
                </a:solidFill>
              </a:rPr>
              <a:t> </a:t>
            </a:r>
          </a:p>
        </p:txBody>
      </p:sp>
      <p:sp>
        <p:nvSpPr>
          <p:cNvPr id="5" name="Title 1">
            <a:extLst>
              <a:ext uri="{FF2B5EF4-FFF2-40B4-BE49-F238E27FC236}">
                <a16:creationId xmlns:a16="http://schemas.microsoft.com/office/drawing/2014/main" id="{E58580A1-C1D6-4A93-BC00-CAFB1AF58892}"/>
              </a:ext>
            </a:extLst>
          </p:cNvPr>
          <p:cNvSpPr txBox="1">
            <a:spLocks/>
          </p:cNvSpPr>
          <p:nvPr/>
        </p:nvSpPr>
        <p:spPr>
          <a:xfrm>
            <a:off x="8728075" y="-214312"/>
            <a:ext cx="4343400" cy="1748366"/>
          </a:xfrm>
          <a:prstGeom prst="rect">
            <a:avLst/>
          </a:prstGeom>
        </p:spPr>
        <p:txBody>
          <a:bodyPr anchor="b">
            <a:normAutofit fontScale="97500"/>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s-419" sz="1400" b="1" u="sng" dirty="0">
                <a:solidFill>
                  <a:srgbClr val="00B0F0"/>
                </a:solidFill>
              </a:rPr>
              <a:t>La imaginación y la creación literaria</a:t>
            </a:r>
          </a:p>
          <a:p>
            <a:pPr marL="285750" indent="-285750">
              <a:buFont typeface="Arial" panose="020B0604020202020204" pitchFamily="34" charset="0"/>
              <a:buChar char="•"/>
              <a:defRPr/>
            </a:pPr>
            <a:r>
              <a:rPr lang="es-419" sz="1400" b="1" dirty="0">
                <a:solidFill>
                  <a:srgbClr val="00B0F0"/>
                </a:solidFill>
              </a:rPr>
              <a:t>La literatura autoconsciente</a:t>
            </a:r>
          </a:p>
          <a:p>
            <a:pPr marL="285750" indent="-285750">
              <a:buFont typeface="Arial" panose="020B0604020202020204" pitchFamily="34" charset="0"/>
              <a:buChar char="•"/>
              <a:defRPr/>
            </a:pPr>
            <a:r>
              <a:rPr lang="es-419" sz="1400" b="1" dirty="0">
                <a:solidFill>
                  <a:srgbClr val="00B0F0"/>
                </a:solidFill>
              </a:rPr>
              <a:t>La dualidad del ser</a:t>
            </a:r>
          </a:p>
          <a:p>
            <a:pPr marL="285750" indent="-285750">
              <a:buFont typeface="Arial" panose="020B0604020202020204" pitchFamily="34" charset="0"/>
              <a:buChar char="•"/>
              <a:defRPr/>
            </a:pPr>
            <a:r>
              <a:rPr lang="es-419" sz="1400" b="1" dirty="0">
                <a:solidFill>
                  <a:srgbClr val="00B0F0"/>
                </a:solidFill>
              </a:rPr>
              <a:t>La construcción de la realidad</a:t>
            </a:r>
          </a:p>
          <a:p>
            <a:pPr marL="285750" indent="-285750">
              <a:buFont typeface="Arial" panose="020B0604020202020204" pitchFamily="34" charset="0"/>
              <a:buChar char="•"/>
              <a:defRPr/>
            </a:pPr>
            <a:r>
              <a:rPr lang="es-419" sz="1400" b="1" dirty="0">
                <a:solidFill>
                  <a:srgbClr val="00B0F0"/>
                </a:solidFill>
              </a:rPr>
              <a:t>El proceso creativo</a:t>
            </a:r>
          </a:p>
          <a:p>
            <a:pPr marL="285750" indent="-285750">
              <a:buFont typeface="Arial" panose="020B0604020202020204" pitchFamily="34" charset="0"/>
              <a:buChar char="•"/>
              <a:defRPr/>
            </a:pPr>
            <a:r>
              <a:rPr lang="es-419" sz="1400" b="1" dirty="0">
                <a:solidFill>
                  <a:srgbClr val="00B0F0"/>
                </a:solidFill>
              </a:rPr>
              <a:t>El texto y sus contextos</a:t>
            </a:r>
          </a:p>
        </p:txBody>
      </p:sp>
      <p:sp>
        <p:nvSpPr>
          <p:cNvPr id="6" name="TextBox 5">
            <a:extLst>
              <a:ext uri="{FF2B5EF4-FFF2-40B4-BE49-F238E27FC236}">
                <a16:creationId xmlns:a16="http://schemas.microsoft.com/office/drawing/2014/main" id="{E6BB0697-4F26-4EF4-AC2C-0BB6AD04F407}"/>
              </a:ext>
            </a:extLst>
          </p:cNvPr>
          <p:cNvSpPr txBox="1"/>
          <p:nvPr/>
        </p:nvSpPr>
        <p:spPr>
          <a:xfrm>
            <a:off x="26799" y="6211669"/>
            <a:ext cx="1691489" cy="646331"/>
          </a:xfrm>
          <a:prstGeom prst="rect">
            <a:avLst/>
          </a:prstGeom>
          <a:solidFill>
            <a:schemeClr val="tx1"/>
          </a:solidFill>
        </p:spPr>
        <p:txBody>
          <a:bodyPr wrap="none" rtlCol="0">
            <a:spAutoFit/>
          </a:bodyPr>
          <a:lstStyle/>
          <a:p>
            <a:r>
              <a:rPr lang="es-419" dirty="0">
                <a:solidFill>
                  <a:srgbClr val="00B0F0"/>
                </a:solidFill>
              </a:rPr>
              <a:t>El Siglo de Oro</a:t>
            </a:r>
          </a:p>
          <a:p>
            <a:r>
              <a:rPr lang="es-419" dirty="0">
                <a:solidFill>
                  <a:srgbClr val="00B0F0"/>
                </a:solidFill>
              </a:rPr>
              <a:t>El Barroco</a:t>
            </a:r>
          </a:p>
        </p:txBody>
      </p:sp>
      <p:sp>
        <p:nvSpPr>
          <p:cNvPr id="2" name="TextBox 1">
            <a:extLst>
              <a:ext uri="{FF2B5EF4-FFF2-40B4-BE49-F238E27FC236}">
                <a16:creationId xmlns:a16="http://schemas.microsoft.com/office/drawing/2014/main" id="{9BEB4F5C-BD99-4BC3-84A6-A3F1206FBF57}"/>
              </a:ext>
            </a:extLst>
          </p:cNvPr>
          <p:cNvSpPr txBox="1"/>
          <p:nvPr/>
        </p:nvSpPr>
        <p:spPr>
          <a:xfrm>
            <a:off x="95250" y="1982450"/>
            <a:ext cx="11883656" cy="2893100"/>
          </a:xfrm>
          <a:prstGeom prst="rect">
            <a:avLst/>
          </a:prstGeom>
          <a:noFill/>
        </p:spPr>
        <p:txBody>
          <a:bodyPr wrap="square" rtlCol="0">
            <a:spAutoFit/>
          </a:bodyPr>
          <a:lstStyle/>
          <a:p>
            <a:r>
              <a:rPr lang="es-419" sz="2000" dirty="0">
                <a:solidFill>
                  <a:schemeClr val="accent4">
                    <a:lumMod val="20000"/>
                    <a:lumOff val="80000"/>
                  </a:schemeClr>
                </a:solidFill>
              </a:rPr>
              <a:t>Capítulo LXXIV</a:t>
            </a:r>
          </a:p>
          <a:p>
            <a:pPr marL="342900" indent="-342900">
              <a:buAutoNum type="arabicPeriod"/>
            </a:pPr>
            <a:endParaRPr lang="es-419" dirty="0">
              <a:solidFill>
                <a:schemeClr val="accent4">
                  <a:lumMod val="20000"/>
                  <a:lumOff val="80000"/>
                </a:schemeClr>
              </a:solidFill>
            </a:endParaRPr>
          </a:p>
          <a:p>
            <a:pPr marL="342900" indent="-342900">
              <a:buAutoNum type="arabicPeriod"/>
            </a:pPr>
            <a:r>
              <a:rPr lang="es-419" dirty="0">
                <a:solidFill>
                  <a:schemeClr val="accent4">
                    <a:lumMod val="20000"/>
                    <a:lumOff val="80000"/>
                  </a:schemeClr>
                </a:solidFill>
              </a:rPr>
              <a:t>¿A quién le hecha la culpa don Quijote de su locura?</a:t>
            </a:r>
          </a:p>
          <a:p>
            <a:pPr marL="342900" indent="-342900">
              <a:buAutoNum type="arabicPeriod"/>
            </a:pPr>
            <a:r>
              <a:rPr lang="es-419" dirty="0">
                <a:solidFill>
                  <a:schemeClr val="accent4">
                    <a:lumMod val="20000"/>
                    <a:lumOff val="80000"/>
                  </a:schemeClr>
                </a:solidFill>
              </a:rPr>
              <a:t>¿Qué quieren Sansón Carrasco y luego Sancho que haga don Quijote en vez de morirse?</a:t>
            </a:r>
          </a:p>
          <a:p>
            <a:pPr marL="342900" indent="-342900">
              <a:buAutoNum type="arabicPeriod"/>
            </a:pPr>
            <a:r>
              <a:rPr lang="es-419" dirty="0">
                <a:solidFill>
                  <a:schemeClr val="accent4">
                    <a:lumMod val="20000"/>
                    <a:lumOff val="80000"/>
                  </a:schemeClr>
                </a:solidFill>
              </a:rPr>
              <a:t>Según el narrador implícito en el último párrafo, ¿por qué hizo que don Quijote muriera? Según él, ¿cuál fue su principal propósito en escribir la novela?</a:t>
            </a:r>
          </a:p>
          <a:p>
            <a:pPr marL="342900" indent="-342900">
              <a:buAutoNum type="arabicPeriod"/>
            </a:pPr>
            <a:r>
              <a:rPr lang="es-419" dirty="0">
                <a:solidFill>
                  <a:schemeClr val="accent4">
                    <a:lumMod val="20000"/>
                    <a:lumOff val="80000"/>
                  </a:schemeClr>
                </a:solidFill>
              </a:rPr>
              <a:t>Explica la ironía de lo que hizo Sansón Carrasco con don Quijote y lo que quiere que don Quijote haga ahora.</a:t>
            </a:r>
          </a:p>
          <a:p>
            <a:pPr marL="342900" indent="-342900">
              <a:buAutoNum type="arabicPeriod"/>
            </a:pPr>
            <a:r>
              <a:rPr lang="es-419" dirty="0">
                <a:solidFill>
                  <a:schemeClr val="accent4">
                    <a:lumMod val="20000"/>
                    <a:lumOff val="80000"/>
                  </a:schemeClr>
                </a:solidFill>
              </a:rPr>
              <a:t>¿Quién parece ser el que narra el último párrafo de la novela: el narrador, </a:t>
            </a:r>
            <a:r>
              <a:rPr lang="es-419" dirty="0" err="1">
                <a:solidFill>
                  <a:schemeClr val="accent4">
                    <a:lumMod val="20000"/>
                    <a:lumOff val="80000"/>
                  </a:schemeClr>
                </a:solidFill>
              </a:rPr>
              <a:t>Cide</a:t>
            </a:r>
            <a:r>
              <a:rPr lang="es-419" dirty="0">
                <a:solidFill>
                  <a:schemeClr val="accent4">
                    <a:lumMod val="20000"/>
                    <a:lumOff val="80000"/>
                  </a:schemeClr>
                </a:solidFill>
              </a:rPr>
              <a:t> </a:t>
            </a:r>
            <a:r>
              <a:rPr lang="es-419" dirty="0" err="1">
                <a:solidFill>
                  <a:schemeClr val="accent4">
                    <a:lumMod val="20000"/>
                    <a:lumOff val="80000"/>
                  </a:schemeClr>
                </a:solidFill>
              </a:rPr>
              <a:t>Hamete</a:t>
            </a:r>
            <a:r>
              <a:rPr lang="es-419" dirty="0">
                <a:solidFill>
                  <a:schemeClr val="accent4">
                    <a:lumMod val="20000"/>
                    <a:lumOff val="80000"/>
                  </a:schemeClr>
                </a:solidFill>
              </a:rPr>
              <a:t> o el autor implícito? ¿Por qué? </a:t>
            </a:r>
          </a:p>
          <a:p>
            <a:pPr marL="342900" indent="-342900">
              <a:buAutoNum type="arabicPeriod"/>
            </a:pPr>
            <a:r>
              <a:rPr lang="es-419" dirty="0">
                <a:solidFill>
                  <a:schemeClr val="accent4">
                    <a:lumMod val="20000"/>
                    <a:lumOff val="80000"/>
                  </a:schemeClr>
                </a:solidFill>
              </a:rPr>
              <a:t>¿Qué parece ser la relación que este narrador tenía con su personaje inventado? </a:t>
            </a:r>
          </a:p>
          <a:p>
            <a:pPr marL="342900" indent="-342900">
              <a:buAutoNum type="arabicPeriod"/>
            </a:pPr>
            <a:r>
              <a:rPr lang="es-419" dirty="0">
                <a:solidFill>
                  <a:schemeClr val="accent4">
                    <a:lumMod val="20000"/>
                    <a:lumOff val="80000"/>
                  </a:schemeClr>
                </a:solidFill>
              </a:rPr>
              <a:t>¿Qué insiste el narrador al final de la novela? ¿Crees qué es verdad? Si no lo es, ¿por qué insiste tanto el narrador en ello? </a:t>
            </a:r>
          </a:p>
        </p:txBody>
      </p:sp>
    </p:spTree>
    <p:extLst>
      <p:ext uri="{BB962C8B-B14F-4D97-AF65-F5344CB8AC3E}">
        <p14:creationId xmlns:p14="http://schemas.microsoft.com/office/powerpoint/2010/main" val="2861625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53F9BE6-ED8A-4736-A5D7-1CB4B9F12C10}"/>
              </a:ext>
            </a:extLst>
          </p:cNvPr>
          <p:cNvSpPr/>
          <p:nvPr/>
        </p:nvSpPr>
        <p:spPr>
          <a:xfrm>
            <a:off x="-26799" y="1671112"/>
            <a:ext cx="12192000" cy="521208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4" name="Rectangle 2">
            <a:extLst>
              <a:ext uri="{FF2B5EF4-FFF2-40B4-BE49-F238E27FC236}">
                <a16:creationId xmlns:a16="http://schemas.microsoft.com/office/drawing/2014/main" id="{73EC7B9F-CACB-40B3-BEAD-9E564F02F977}"/>
              </a:ext>
            </a:extLst>
          </p:cNvPr>
          <p:cNvSpPr txBox="1">
            <a:spLocks noChangeArrowheads="1"/>
          </p:cNvSpPr>
          <p:nvPr/>
        </p:nvSpPr>
        <p:spPr>
          <a:xfrm>
            <a:off x="0" y="-214312"/>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s-ES" altLang="en-US" sz="2800" dirty="0">
                <a:solidFill>
                  <a:srgbClr val="00B0F0"/>
                </a:solidFill>
              </a:rPr>
              <a:t>El ingenioso hidalgo don Quijote de la Mancha</a:t>
            </a:r>
            <a:br>
              <a:rPr lang="es-ES" altLang="en-US" sz="2800" dirty="0">
                <a:solidFill>
                  <a:srgbClr val="00B0F0"/>
                </a:solidFill>
              </a:rPr>
            </a:br>
            <a:r>
              <a:rPr lang="es-ES" altLang="en-US" sz="2000" dirty="0">
                <a:solidFill>
                  <a:srgbClr val="00B0F0"/>
                </a:solidFill>
              </a:rPr>
              <a:t>Miguel de Cervantes</a:t>
            </a:r>
            <a:r>
              <a:rPr lang="en-US" altLang="en-US" sz="2000" dirty="0">
                <a:solidFill>
                  <a:srgbClr val="00B0F0"/>
                </a:solidFill>
              </a:rPr>
              <a:t> </a:t>
            </a:r>
          </a:p>
        </p:txBody>
      </p:sp>
      <p:sp>
        <p:nvSpPr>
          <p:cNvPr id="5" name="Title 1">
            <a:extLst>
              <a:ext uri="{FF2B5EF4-FFF2-40B4-BE49-F238E27FC236}">
                <a16:creationId xmlns:a16="http://schemas.microsoft.com/office/drawing/2014/main" id="{E58580A1-C1D6-4A93-BC00-CAFB1AF58892}"/>
              </a:ext>
            </a:extLst>
          </p:cNvPr>
          <p:cNvSpPr txBox="1">
            <a:spLocks/>
          </p:cNvSpPr>
          <p:nvPr/>
        </p:nvSpPr>
        <p:spPr>
          <a:xfrm>
            <a:off x="8728075" y="-232600"/>
            <a:ext cx="4343400" cy="1748366"/>
          </a:xfrm>
          <a:prstGeom prst="rect">
            <a:avLst/>
          </a:prstGeom>
        </p:spPr>
        <p:txBody>
          <a:bodyPr anchor="b">
            <a:normAutofit fontScale="97500"/>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s-419" sz="1400" b="1" u="sng" dirty="0">
                <a:solidFill>
                  <a:srgbClr val="00B0F0"/>
                </a:solidFill>
              </a:rPr>
              <a:t>La imaginación y la creación literaria</a:t>
            </a:r>
          </a:p>
          <a:p>
            <a:pPr marL="285750" indent="-285750">
              <a:buFont typeface="Arial" panose="020B0604020202020204" pitchFamily="34" charset="0"/>
              <a:buChar char="•"/>
              <a:defRPr/>
            </a:pPr>
            <a:r>
              <a:rPr lang="es-419" sz="1400" b="1" dirty="0">
                <a:solidFill>
                  <a:srgbClr val="00B0F0"/>
                </a:solidFill>
              </a:rPr>
              <a:t>La literatura autoconsciente</a:t>
            </a:r>
          </a:p>
          <a:p>
            <a:pPr marL="285750" indent="-285750">
              <a:buFont typeface="Arial" panose="020B0604020202020204" pitchFamily="34" charset="0"/>
              <a:buChar char="•"/>
              <a:defRPr/>
            </a:pPr>
            <a:r>
              <a:rPr lang="es-419" sz="1400" b="1" dirty="0">
                <a:solidFill>
                  <a:srgbClr val="00B0F0"/>
                </a:solidFill>
              </a:rPr>
              <a:t>La dualidad del ser</a:t>
            </a:r>
          </a:p>
          <a:p>
            <a:pPr marL="285750" indent="-285750">
              <a:buFont typeface="Arial" panose="020B0604020202020204" pitchFamily="34" charset="0"/>
              <a:buChar char="•"/>
              <a:defRPr/>
            </a:pPr>
            <a:r>
              <a:rPr lang="es-419" sz="1400" b="1" dirty="0">
                <a:solidFill>
                  <a:srgbClr val="00B0F0"/>
                </a:solidFill>
              </a:rPr>
              <a:t>La construcción de la realidad</a:t>
            </a:r>
          </a:p>
          <a:p>
            <a:pPr marL="285750" indent="-285750">
              <a:buFont typeface="Arial" panose="020B0604020202020204" pitchFamily="34" charset="0"/>
              <a:buChar char="•"/>
              <a:defRPr/>
            </a:pPr>
            <a:r>
              <a:rPr lang="es-419" sz="1400" b="1" dirty="0">
                <a:solidFill>
                  <a:srgbClr val="00B0F0"/>
                </a:solidFill>
              </a:rPr>
              <a:t>El proceso creativo</a:t>
            </a:r>
          </a:p>
          <a:p>
            <a:pPr marL="285750" indent="-285750">
              <a:buFont typeface="Arial" panose="020B0604020202020204" pitchFamily="34" charset="0"/>
              <a:buChar char="•"/>
              <a:defRPr/>
            </a:pPr>
            <a:r>
              <a:rPr lang="es-419" sz="1400" b="1" dirty="0">
                <a:solidFill>
                  <a:srgbClr val="00B0F0"/>
                </a:solidFill>
              </a:rPr>
              <a:t>El texto y sus contextos</a:t>
            </a:r>
          </a:p>
        </p:txBody>
      </p:sp>
      <p:sp>
        <p:nvSpPr>
          <p:cNvPr id="6" name="TextBox 5">
            <a:extLst>
              <a:ext uri="{FF2B5EF4-FFF2-40B4-BE49-F238E27FC236}">
                <a16:creationId xmlns:a16="http://schemas.microsoft.com/office/drawing/2014/main" id="{E6BB0697-4F26-4EF4-AC2C-0BB6AD04F407}"/>
              </a:ext>
            </a:extLst>
          </p:cNvPr>
          <p:cNvSpPr txBox="1"/>
          <p:nvPr/>
        </p:nvSpPr>
        <p:spPr>
          <a:xfrm>
            <a:off x="26799" y="6211669"/>
            <a:ext cx="1691489" cy="646331"/>
          </a:xfrm>
          <a:prstGeom prst="rect">
            <a:avLst/>
          </a:prstGeom>
          <a:solidFill>
            <a:schemeClr val="tx1"/>
          </a:solidFill>
        </p:spPr>
        <p:txBody>
          <a:bodyPr wrap="none" rtlCol="0">
            <a:spAutoFit/>
          </a:bodyPr>
          <a:lstStyle/>
          <a:p>
            <a:r>
              <a:rPr lang="es-419" dirty="0">
                <a:solidFill>
                  <a:srgbClr val="00B0F0"/>
                </a:solidFill>
              </a:rPr>
              <a:t>El Siglo de Oro</a:t>
            </a:r>
          </a:p>
          <a:p>
            <a:r>
              <a:rPr lang="es-419" dirty="0">
                <a:solidFill>
                  <a:srgbClr val="00B0F0"/>
                </a:solidFill>
              </a:rPr>
              <a:t>El Barroco</a:t>
            </a:r>
          </a:p>
        </p:txBody>
      </p:sp>
      <p:sp>
        <p:nvSpPr>
          <p:cNvPr id="7" name="TextBox 1">
            <a:extLst>
              <a:ext uri="{FF2B5EF4-FFF2-40B4-BE49-F238E27FC236}">
                <a16:creationId xmlns:a16="http://schemas.microsoft.com/office/drawing/2014/main" id="{CA583753-2C2F-4982-8703-1EB6A4EA03B2}"/>
              </a:ext>
            </a:extLst>
          </p:cNvPr>
          <p:cNvSpPr txBox="1">
            <a:spLocks noChangeArrowheads="1"/>
          </p:cNvSpPr>
          <p:nvPr/>
        </p:nvSpPr>
        <p:spPr bwMode="auto">
          <a:xfrm>
            <a:off x="185442" y="2274838"/>
            <a:ext cx="11821116"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spcBef>
                <a:spcPct val="0"/>
              </a:spcBef>
              <a:buClrTx/>
              <a:buFontTx/>
              <a:buNone/>
            </a:pPr>
            <a:r>
              <a:rPr lang="es-ES" altLang="en-US" sz="2400" dirty="0">
                <a:solidFill>
                  <a:schemeClr val="accent4">
                    <a:lumMod val="20000"/>
                    <a:lumOff val="80000"/>
                  </a:schemeClr>
                </a:solidFill>
              </a:rPr>
              <a:t>Imagina que, al igual que Sancho, estás al lado de don Quijote en el lecho de su </a:t>
            </a:r>
          </a:p>
          <a:p>
            <a:pPr>
              <a:spcBef>
                <a:spcPct val="0"/>
              </a:spcBef>
              <a:buClrTx/>
              <a:buFontTx/>
              <a:buNone/>
            </a:pPr>
            <a:r>
              <a:rPr lang="es-ES" altLang="en-US" sz="2400" dirty="0">
                <a:solidFill>
                  <a:schemeClr val="accent4">
                    <a:lumMod val="20000"/>
                    <a:lumOff val="80000"/>
                  </a:schemeClr>
                </a:solidFill>
              </a:rPr>
              <a:t>muerte. Escribe tus razones explicándole por qué debe o no continuar sus aventuras.</a:t>
            </a:r>
          </a:p>
          <a:p>
            <a:pPr>
              <a:spcBef>
                <a:spcPct val="0"/>
              </a:spcBef>
              <a:buClrTx/>
              <a:buFontTx/>
              <a:buNone/>
            </a:pPr>
            <a:endParaRPr lang="es-ES" altLang="en-US" sz="2400" dirty="0">
              <a:solidFill>
                <a:schemeClr val="accent4">
                  <a:lumMod val="20000"/>
                  <a:lumOff val="80000"/>
                </a:schemeClr>
              </a:solidFill>
            </a:endParaRPr>
          </a:p>
          <a:p>
            <a:pPr>
              <a:spcBef>
                <a:spcPct val="0"/>
              </a:spcBef>
              <a:buClrTx/>
              <a:buFontTx/>
              <a:buNone/>
            </a:pPr>
            <a:r>
              <a:rPr lang="es-ES" altLang="en-US" sz="2400" dirty="0">
                <a:solidFill>
                  <a:schemeClr val="accent4">
                    <a:lumMod val="20000"/>
                    <a:lumOff val="80000"/>
                  </a:schemeClr>
                </a:solidFill>
              </a:rPr>
              <a:t>1.</a:t>
            </a:r>
          </a:p>
          <a:p>
            <a:pPr>
              <a:spcBef>
                <a:spcPct val="0"/>
              </a:spcBef>
              <a:buClrTx/>
              <a:buFontTx/>
              <a:buNone/>
            </a:pPr>
            <a:r>
              <a:rPr lang="es-ES" altLang="en-US" sz="2400" dirty="0">
                <a:solidFill>
                  <a:schemeClr val="accent4">
                    <a:lumMod val="20000"/>
                    <a:lumOff val="80000"/>
                  </a:schemeClr>
                </a:solidFill>
              </a:rPr>
              <a:t>2.</a:t>
            </a:r>
          </a:p>
          <a:p>
            <a:pPr>
              <a:spcBef>
                <a:spcPct val="0"/>
              </a:spcBef>
              <a:buClrTx/>
              <a:buFontTx/>
              <a:buNone/>
            </a:pPr>
            <a:r>
              <a:rPr lang="es-ES" altLang="en-US" sz="2400" dirty="0">
                <a:solidFill>
                  <a:schemeClr val="accent4">
                    <a:lumMod val="20000"/>
                    <a:lumOff val="80000"/>
                  </a:schemeClr>
                </a:solidFill>
              </a:rPr>
              <a:t>3. </a:t>
            </a:r>
          </a:p>
        </p:txBody>
      </p:sp>
    </p:spTree>
    <p:extLst>
      <p:ext uri="{BB962C8B-B14F-4D97-AF65-F5344CB8AC3E}">
        <p14:creationId xmlns:p14="http://schemas.microsoft.com/office/powerpoint/2010/main" val="10262447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5CC802C-2103-44D8-A440-37C7BD8FE97A}"/>
              </a:ext>
            </a:extLst>
          </p:cNvPr>
          <p:cNvSpPr/>
          <p:nvPr/>
        </p:nvSpPr>
        <p:spPr>
          <a:xfrm>
            <a:off x="-26799" y="1671112"/>
            <a:ext cx="12192000" cy="521208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4" name="Rectangle 2">
            <a:extLst>
              <a:ext uri="{FF2B5EF4-FFF2-40B4-BE49-F238E27FC236}">
                <a16:creationId xmlns:a16="http://schemas.microsoft.com/office/drawing/2014/main" id="{73EC7B9F-CACB-40B3-BEAD-9E564F02F977}"/>
              </a:ext>
            </a:extLst>
          </p:cNvPr>
          <p:cNvSpPr txBox="1">
            <a:spLocks noChangeArrowheads="1"/>
          </p:cNvSpPr>
          <p:nvPr/>
        </p:nvSpPr>
        <p:spPr>
          <a:xfrm>
            <a:off x="0" y="-214312"/>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s-ES" altLang="en-US" sz="2800" dirty="0">
                <a:solidFill>
                  <a:srgbClr val="00B0F0"/>
                </a:solidFill>
              </a:rPr>
              <a:t>El ingenioso hidalgo don Quijote de la Mancha</a:t>
            </a:r>
            <a:br>
              <a:rPr lang="es-ES" altLang="en-US" sz="2800" dirty="0">
                <a:solidFill>
                  <a:srgbClr val="00B0F0"/>
                </a:solidFill>
              </a:rPr>
            </a:br>
            <a:r>
              <a:rPr lang="es-ES" altLang="en-US" sz="2000" dirty="0">
                <a:solidFill>
                  <a:srgbClr val="00B0F0"/>
                </a:solidFill>
              </a:rPr>
              <a:t>Miguel de Cervantes</a:t>
            </a:r>
            <a:r>
              <a:rPr lang="en-US" altLang="en-US" sz="2000" dirty="0">
                <a:solidFill>
                  <a:srgbClr val="00B0F0"/>
                </a:solidFill>
              </a:rPr>
              <a:t> </a:t>
            </a:r>
          </a:p>
        </p:txBody>
      </p:sp>
      <p:sp>
        <p:nvSpPr>
          <p:cNvPr id="5" name="Title 1">
            <a:extLst>
              <a:ext uri="{FF2B5EF4-FFF2-40B4-BE49-F238E27FC236}">
                <a16:creationId xmlns:a16="http://schemas.microsoft.com/office/drawing/2014/main" id="{E58580A1-C1D6-4A93-BC00-CAFB1AF58892}"/>
              </a:ext>
            </a:extLst>
          </p:cNvPr>
          <p:cNvSpPr txBox="1">
            <a:spLocks/>
          </p:cNvSpPr>
          <p:nvPr/>
        </p:nvSpPr>
        <p:spPr>
          <a:xfrm>
            <a:off x="8728075" y="-214312"/>
            <a:ext cx="4343400" cy="1748366"/>
          </a:xfrm>
          <a:prstGeom prst="rect">
            <a:avLst/>
          </a:prstGeom>
        </p:spPr>
        <p:txBody>
          <a:bodyPr anchor="b">
            <a:normAutofit fontScale="97500"/>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s-419" sz="1400" b="1" u="sng" dirty="0">
                <a:solidFill>
                  <a:srgbClr val="00B0F0"/>
                </a:solidFill>
              </a:rPr>
              <a:t>La imaginación y la creación literaria</a:t>
            </a:r>
          </a:p>
          <a:p>
            <a:pPr marL="285750" indent="-285750">
              <a:buFont typeface="Arial" panose="020B0604020202020204" pitchFamily="34" charset="0"/>
              <a:buChar char="•"/>
              <a:defRPr/>
            </a:pPr>
            <a:r>
              <a:rPr lang="es-419" sz="1400" b="1" dirty="0">
                <a:solidFill>
                  <a:srgbClr val="00B0F0"/>
                </a:solidFill>
              </a:rPr>
              <a:t>La literatura autoconsciente</a:t>
            </a:r>
          </a:p>
          <a:p>
            <a:pPr marL="285750" indent="-285750">
              <a:buFont typeface="Arial" panose="020B0604020202020204" pitchFamily="34" charset="0"/>
              <a:buChar char="•"/>
              <a:defRPr/>
            </a:pPr>
            <a:r>
              <a:rPr lang="es-419" sz="1400" b="1" dirty="0">
                <a:solidFill>
                  <a:srgbClr val="00B0F0"/>
                </a:solidFill>
              </a:rPr>
              <a:t>La dualidad del ser</a:t>
            </a:r>
          </a:p>
          <a:p>
            <a:pPr marL="285750" indent="-285750">
              <a:buFont typeface="Arial" panose="020B0604020202020204" pitchFamily="34" charset="0"/>
              <a:buChar char="•"/>
              <a:defRPr/>
            </a:pPr>
            <a:r>
              <a:rPr lang="es-419" sz="1400" b="1" dirty="0">
                <a:solidFill>
                  <a:srgbClr val="00B0F0"/>
                </a:solidFill>
              </a:rPr>
              <a:t>La construcción de la realidad</a:t>
            </a:r>
          </a:p>
          <a:p>
            <a:pPr marL="285750" indent="-285750">
              <a:buFont typeface="Arial" panose="020B0604020202020204" pitchFamily="34" charset="0"/>
              <a:buChar char="•"/>
              <a:defRPr/>
            </a:pPr>
            <a:r>
              <a:rPr lang="es-419" sz="1400" b="1" dirty="0">
                <a:solidFill>
                  <a:srgbClr val="00B0F0"/>
                </a:solidFill>
              </a:rPr>
              <a:t>El proceso creativo</a:t>
            </a:r>
          </a:p>
          <a:p>
            <a:pPr marL="285750" indent="-285750">
              <a:buFont typeface="Arial" panose="020B0604020202020204" pitchFamily="34" charset="0"/>
              <a:buChar char="•"/>
              <a:defRPr/>
            </a:pPr>
            <a:r>
              <a:rPr lang="es-419" sz="1400" b="1" dirty="0">
                <a:solidFill>
                  <a:srgbClr val="00B0F0"/>
                </a:solidFill>
              </a:rPr>
              <a:t>El texto y sus contextos</a:t>
            </a:r>
          </a:p>
        </p:txBody>
      </p:sp>
      <p:sp>
        <p:nvSpPr>
          <p:cNvPr id="6" name="TextBox 5">
            <a:extLst>
              <a:ext uri="{FF2B5EF4-FFF2-40B4-BE49-F238E27FC236}">
                <a16:creationId xmlns:a16="http://schemas.microsoft.com/office/drawing/2014/main" id="{E6BB0697-4F26-4EF4-AC2C-0BB6AD04F407}"/>
              </a:ext>
            </a:extLst>
          </p:cNvPr>
          <p:cNvSpPr txBox="1"/>
          <p:nvPr/>
        </p:nvSpPr>
        <p:spPr>
          <a:xfrm>
            <a:off x="26799" y="6211669"/>
            <a:ext cx="1691489" cy="646331"/>
          </a:xfrm>
          <a:prstGeom prst="rect">
            <a:avLst/>
          </a:prstGeom>
          <a:solidFill>
            <a:schemeClr val="tx1"/>
          </a:solidFill>
        </p:spPr>
        <p:txBody>
          <a:bodyPr wrap="none" rtlCol="0">
            <a:spAutoFit/>
          </a:bodyPr>
          <a:lstStyle/>
          <a:p>
            <a:r>
              <a:rPr lang="es-419" dirty="0">
                <a:solidFill>
                  <a:srgbClr val="00B0F0"/>
                </a:solidFill>
              </a:rPr>
              <a:t>El Siglo de Oro</a:t>
            </a:r>
          </a:p>
          <a:p>
            <a:r>
              <a:rPr lang="es-419" dirty="0">
                <a:solidFill>
                  <a:srgbClr val="00B0F0"/>
                </a:solidFill>
              </a:rPr>
              <a:t>El Barroco</a:t>
            </a:r>
          </a:p>
        </p:txBody>
      </p:sp>
      <p:sp>
        <p:nvSpPr>
          <p:cNvPr id="7" name="TextBox 1">
            <a:extLst>
              <a:ext uri="{FF2B5EF4-FFF2-40B4-BE49-F238E27FC236}">
                <a16:creationId xmlns:a16="http://schemas.microsoft.com/office/drawing/2014/main" id="{7A73D77A-6EC7-48BB-BA9C-0010945A88F3}"/>
              </a:ext>
            </a:extLst>
          </p:cNvPr>
          <p:cNvSpPr txBox="1">
            <a:spLocks noChangeArrowheads="1"/>
          </p:cNvSpPr>
          <p:nvPr/>
        </p:nvSpPr>
        <p:spPr bwMode="auto">
          <a:xfrm>
            <a:off x="520552" y="2905827"/>
            <a:ext cx="11834479"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spcBef>
                <a:spcPct val="0"/>
              </a:spcBef>
              <a:buClrTx/>
              <a:buFontTx/>
              <a:buNone/>
            </a:pPr>
            <a:r>
              <a:rPr lang="es-ES" altLang="en-US" sz="2800" dirty="0">
                <a:solidFill>
                  <a:schemeClr val="accent4">
                    <a:lumMod val="20000"/>
                    <a:lumOff val="80000"/>
                  </a:schemeClr>
                </a:solidFill>
              </a:rPr>
              <a:t>¿Qué opinas de don Quijote (la novela)? ¿De don Quijote y Sancho Panza (los personajes)? ¿Te gustó? ¿Por qué sí? ¿Por qué no?</a:t>
            </a:r>
          </a:p>
          <a:p>
            <a:pPr>
              <a:spcBef>
                <a:spcPct val="0"/>
              </a:spcBef>
              <a:buClrTx/>
              <a:buFontTx/>
              <a:buNone/>
            </a:pPr>
            <a:endParaRPr lang="es-ES" altLang="en-US" sz="1800" dirty="0"/>
          </a:p>
          <a:p>
            <a:pPr>
              <a:spcBef>
                <a:spcPct val="0"/>
              </a:spcBef>
              <a:buClrTx/>
              <a:buFontTx/>
              <a:buNone/>
            </a:pPr>
            <a:endParaRPr lang="es-ES" altLang="en-US" sz="1800" dirty="0"/>
          </a:p>
        </p:txBody>
      </p:sp>
    </p:spTree>
    <p:extLst>
      <p:ext uri="{BB962C8B-B14F-4D97-AF65-F5344CB8AC3E}">
        <p14:creationId xmlns:p14="http://schemas.microsoft.com/office/powerpoint/2010/main" val="4125964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42C1DCF-82E8-4AE3-BF6E-C074077A6017}"/>
              </a:ext>
            </a:extLst>
          </p:cNvPr>
          <p:cNvSpPr/>
          <p:nvPr/>
        </p:nvSpPr>
        <p:spPr>
          <a:xfrm>
            <a:off x="-26799" y="1671112"/>
            <a:ext cx="12192000" cy="521208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4" name="Rectangle 2">
            <a:extLst>
              <a:ext uri="{FF2B5EF4-FFF2-40B4-BE49-F238E27FC236}">
                <a16:creationId xmlns:a16="http://schemas.microsoft.com/office/drawing/2014/main" id="{73EC7B9F-CACB-40B3-BEAD-9E564F02F977}"/>
              </a:ext>
            </a:extLst>
          </p:cNvPr>
          <p:cNvSpPr txBox="1">
            <a:spLocks noChangeArrowheads="1"/>
          </p:cNvSpPr>
          <p:nvPr/>
        </p:nvSpPr>
        <p:spPr>
          <a:xfrm>
            <a:off x="0" y="-214312"/>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s-ES" altLang="en-US" sz="2800" dirty="0">
                <a:solidFill>
                  <a:srgbClr val="00B0F0"/>
                </a:solidFill>
              </a:rPr>
              <a:t>El ingenioso hidalgo don Quijote de la Mancha</a:t>
            </a:r>
            <a:br>
              <a:rPr lang="es-ES" altLang="en-US" sz="2800" dirty="0">
                <a:solidFill>
                  <a:srgbClr val="00B0F0"/>
                </a:solidFill>
              </a:rPr>
            </a:br>
            <a:r>
              <a:rPr lang="es-ES" altLang="en-US" sz="2000" dirty="0">
                <a:solidFill>
                  <a:srgbClr val="00B0F0"/>
                </a:solidFill>
              </a:rPr>
              <a:t>Miguel de Cervantes</a:t>
            </a:r>
            <a:r>
              <a:rPr lang="en-US" altLang="en-US" sz="2000" dirty="0">
                <a:solidFill>
                  <a:srgbClr val="00B0F0"/>
                </a:solidFill>
              </a:rPr>
              <a:t> </a:t>
            </a:r>
          </a:p>
        </p:txBody>
      </p:sp>
      <p:sp>
        <p:nvSpPr>
          <p:cNvPr id="5" name="Title 1">
            <a:extLst>
              <a:ext uri="{FF2B5EF4-FFF2-40B4-BE49-F238E27FC236}">
                <a16:creationId xmlns:a16="http://schemas.microsoft.com/office/drawing/2014/main" id="{E58580A1-C1D6-4A93-BC00-CAFB1AF58892}"/>
              </a:ext>
            </a:extLst>
          </p:cNvPr>
          <p:cNvSpPr txBox="1">
            <a:spLocks/>
          </p:cNvSpPr>
          <p:nvPr/>
        </p:nvSpPr>
        <p:spPr>
          <a:xfrm>
            <a:off x="8728075" y="-265580"/>
            <a:ext cx="4343400" cy="1748366"/>
          </a:xfrm>
          <a:prstGeom prst="rect">
            <a:avLst/>
          </a:prstGeom>
        </p:spPr>
        <p:txBody>
          <a:bodyPr anchor="b">
            <a:normAutofit fontScale="97500"/>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s-419" sz="1400" b="1" u="sng" dirty="0">
                <a:solidFill>
                  <a:srgbClr val="00B0F0"/>
                </a:solidFill>
              </a:rPr>
              <a:t>La imaginación y la creación literaria</a:t>
            </a:r>
          </a:p>
          <a:p>
            <a:pPr marL="285750" indent="-285750">
              <a:buFont typeface="Arial" panose="020B0604020202020204" pitchFamily="34" charset="0"/>
              <a:buChar char="•"/>
              <a:defRPr/>
            </a:pPr>
            <a:r>
              <a:rPr lang="es-419" sz="1400" b="1" dirty="0">
                <a:solidFill>
                  <a:srgbClr val="00B0F0"/>
                </a:solidFill>
              </a:rPr>
              <a:t>La literatura autoconsciente</a:t>
            </a:r>
          </a:p>
          <a:p>
            <a:pPr marL="285750" indent="-285750">
              <a:buFont typeface="Arial" panose="020B0604020202020204" pitchFamily="34" charset="0"/>
              <a:buChar char="•"/>
              <a:defRPr/>
            </a:pPr>
            <a:r>
              <a:rPr lang="es-419" sz="1400" b="1" dirty="0">
                <a:solidFill>
                  <a:srgbClr val="00B0F0"/>
                </a:solidFill>
              </a:rPr>
              <a:t>La dualidad del ser</a:t>
            </a:r>
          </a:p>
          <a:p>
            <a:pPr marL="285750" indent="-285750">
              <a:buFont typeface="Arial" panose="020B0604020202020204" pitchFamily="34" charset="0"/>
              <a:buChar char="•"/>
              <a:defRPr/>
            </a:pPr>
            <a:r>
              <a:rPr lang="es-419" sz="1400" b="1" dirty="0">
                <a:solidFill>
                  <a:srgbClr val="00B0F0"/>
                </a:solidFill>
              </a:rPr>
              <a:t>La construcción de la realidad</a:t>
            </a:r>
          </a:p>
          <a:p>
            <a:pPr marL="285750" indent="-285750">
              <a:buFont typeface="Arial" panose="020B0604020202020204" pitchFamily="34" charset="0"/>
              <a:buChar char="•"/>
              <a:defRPr/>
            </a:pPr>
            <a:r>
              <a:rPr lang="es-419" sz="1400" b="1" dirty="0">
                <a:solidFill>
                  <a:srgbClr val="00B0F0"/>
                </a:solidFill>
              </a:rPr>
              <a:t>El proceso creativo</a:t>
            </a:r>
          </a:p>
          <a:p>
            <a:pPr marL="285750" indent="-285750">
              <a:buFont typeface="Arial" panose="020B0604020202020204" pitchFamily="34" charset="0"/>
              <a:buChar char="•"/>
              <a:defRPr/>
            </a:pPr>
            <a:r>
              <a:rPr lang="es-419" sz="1400" b="1" dirty="0">
                <a:solidFill>
                  <a:srgbClr val="00B0F0"/>
                </a:solidFill>
              </a:rPr>
              <a:t>El texto y sus contextos</a:t>
            </a:r>
          </a:p>
        </p:txBody>
      </p:sp>
      <p:sp>
        <p:nvSpPr>
          <p:cNvPr id="6" name="TextBox 5">
            <a:extLst>
              <a:ext uri="{FF2B5EF4-FFF2-40B4-BE49-F238E27FC236}">
                <a16:creationId xmlns:a16="http://schemas.microsoft.com/office/drawing/2014/main" id="{E6BB0697-4F26-4EF4-AC2C-0BB6AD04F407}"/>
              </a:ext>
            </a:extLst>
          </p:cNvPr>
          <p:cNvSpPr txBox="1"/>
          <p:nvPr/>
        </p:nvSpPr>
        <p:spPr>
          <a:xfrm>
            <a:off x="26799" y="6211669"/>
            <a:ext cx="1691489" cy="646331"/>
          </a:xfrm>
          <a:prstGeom prst="rect">
            <a:avLst/>
          </a:prstGeom>
          <a:solidFill>
            <a:schemeClr val="tx1"/>
          </a:solidFill>
        </p:spPr>
        <p:txBody>
          <a:bodyPr wrap="none" rtlCol="0">
            <a:spAutoFit/>
          </a:bodyPr>
          <a:lstStyle/>
          <a:p>
            <a:r>
              <a:rPr lang="es-419" dirty="0">
                <a:solidFill>
                  <a:srgbClr val="00B0F0"/>
                </a:solidFill>
              </a:rPr>
              <a:t>El Siglo de Oro</a:t>
            </a:r>
          </a:p>
          <a:p>
            <a:r>
              <a:rPr lang="es-419" dirty="0">
                <a:solidFill>
                  <a:srgbClr val="00B0F0"/>
                </a:solidFill>
              </a:rPr>
              <a:t>El Barroco</a:t>
            </a:r>
          </a:p>
        </p:txBody>
      </p:sp>
      <p:sp>
        <p:nvSpPr>
          <p:cNvPr id="7" name="TextBox 2">
            <a:extLst>
              <a:ext uri="{FF2B5EF4-FFF2-40B4-BE49-F238E27FC236}">
                <a16:creationId xmlns:a16="http://schemas.microsoft.com/office/drawing/2014/main" id="{C789FE57-F143-4A81-9E6D-694FA7263AAF}"/>
              </a:ext>
            </a:extLst>
          </p:cNvPr>
          <p:cNvSpPr txBox="1">
            <a:spLocks noChangeArrowheads="1"/>
          </p:cNvSpPr>
          <p:nvPr/>
        </p:nvSpPr>
        <p:spPr bwMode="auto">
          <a:xfrm>
            <a:off x="208221" y="1709450"/>
            <a:ext cx="11775558"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spcBef>
                <a:spcPct val="0"/>
              </a:spcBef>
              <a:buClrTx/>
              <a:buFontTx/>
              <a:buNone/>
            </a:pPr>
            <a:r>
              <a:rPr lang="es-ES" altLang="en-US" sz="1800" i="1" dirty="0">
                <a:solidFill>
                  <a:schemeClr val="accent4">
                    <a:lumMod val="20000"/>
                    <a:lumOff val="80000"/>
                  </a:schemeClr>
                </a:solidFill>
              </a:rPr>
              <a:t>Don Quijote</a:t>
            </a:r>
            <a:r>
              <a:rPr lang="es-ES" altLang="en-US" sz="1800" dirty="0">
                <a:solidFill>
                  <a:schemeClr val="accent4">
                    <a:lumMod val="20000"/>
                    <a:lumOff val="80000"/>
                  </a:schemeClr>
                </a:solidFill>
              </a:rPr>
              <a:t>…</a:t>
            </a:r>
          </a:p>
          <a:p>
            <a:pPr>
              <a:spcBef>
                <a:spcPct val="0"/>
              </a:spcBef>
              <a:buClrTx/>
              <a:buFontTx/>
              <a:buNone/>
            </a:pPr>
            <a:endParaRPr lang="es-ES" altLang="en-US" sz="1800" dirty="0">
              <a:solidFill>
                <a:schemeClr val="accent4">
                  <a:lumMod val="20000"/>
                  <a:lumOff val="80000"/>
                </a:schemeClr>
              </a:solidFill>
            </a:endParaRPr>
          </a:p>
          <a:p>
            <a:pPr>
              <a:spcBef>
                <a:spcPct val="0"/>
              </a:spcBef>
              <a:buClrTx/>
              <a:buFontTx/>
              <a:buNone/>
            </a:pPr>
            <a:r>
              <a:rPr lang="es-ES" altLang="en-US" sz="1800" dirty="0">
                <a:solidFill>
                  <a:schemeClr val="accent4">
                    <a:lumMod val="20000"/>
                    <a:lumOff val="80000"/>
                  </a:schemeClr>
                </a:solidFill>
              </a:rPr>
              <a:t>Una parodia a las novelas de caballería que estaban llenas de desafíos, heridas, requiebros, amores, tormentos y disparates imposibles; y caballeros andantes que buscaban aventuras, y deshacían agravios y cobraban nombre y fama.</a:t>
            </a:r>
          </a:p>
          <a:p>
            <a:pPr>
              <a:spcBef>
                <a:spcPct val="0"/>
              </a:spcBef>
              <a:buClrTx/>
              <a:buFontTx/>
              <a:buNone/>
            </a:pPr>
            <a:endParaRPr lang="es-ES" altLang="en-US" sz="1800" dirty="0">
              <a:solidFill>
                <a:schemeClr val="accent4">
                  <a:lumMod val="20000"/>
                  <a:lumOff val="80000"/>
                </a:schemeClr>
              </a:solidFill>
            </a:endParaRPr>
          </a:p>
          <a:p>
            <a:pPr>
              <a:spcBef>
                <a:spcPct val="0"/>
              </a:spcBef>
              <a:buClrTx/>
              <a:buFontTx/>
              <a:buNone/>
            </a:pPr>
            <a:r>
              <a:rPr lang="es-ES" altLang="en-US" sz="1800" dirty="0">
                <a:solidFill>
                  <a:schemeClr val="accent4">
                    <a:lumMod val="20000"/>
                    <a:lumOff val="80000"/>
                  </a:schemeClr>
                </a:solidFill>
              </a:rPr>
              <a:t>Un retrato y crítica de la sociedad de España del siglo XVI</a:t>
            </a:r>
          </a:p>
          <a:p>
            <a:pPr>
              <a:spcBef>
                <a:spcPct val="0"/>
              </a:spcBef>
              <a:buClrTx/>
              <a:buFontTx/>
              <a:buNone/>
            </a:pPr>
            <a:endParaRPr lang="es-ES" altLang="en-US" sz="1800" dirty="0">
              <a:solidFill>
                <a:schemeClr val="accent4">
                  <a:lumMod val="20000"/>
                  <a:lumOff val="80000"/>
                </a:schemeClr>
              </a:solidFill>
            </a:endParaRPr>
          </a:p>
          <a:p>
            <a:pPr>
              <a:spcBef>
                <a:spcPct val="0"/>
              </a:spcBef>
              <a:buClrTx/>
              <a:buFontTx/>
              <a:buNone/>
            </a:pPr>
            <a:r>
              <a:rPr lang="es-ES" altLang="en-US" sz="1800" dirty="0">
                <a:solidFill>
                  <a:schemeClr val="accent4">
                    <a:lumMod val="20000"/>
                    <a:lumOff val="80000"/>
                  </a:schemeClr>
                </a:solidFill>
              </a:rPr>
              <a:t>Una novela que presenta la condición y relaciones humanas</a:t>
            </a:r>
          </a:p>
          <a:p>
            <a:pPr>
              <a:spcBef>
                <a:spcPct val="0"/>
              </a:spcBef>
              <a:buClrTx/>
              <a:buFontTx/>
              <a:buNone/>
            </a:pPr>
            <a:endParaRPr lang="es-ES" altLang="en-US" sz="1800" dirty="0">
              <a:solidFill>
                <a:schemeClr val="accent4">
                  <a:lumMod val="20000"/>
                  <a:lumOff val="80000"/>
                </a:schemeClr>
              </a:solidFill>
            </a:endParaRPr>
          </a:p>
          <a:p>
            <a:pPr>
              <a:spcBef>
                <a:spcPct val="0"/>
              </a:spcBef>
              <a:buClrTx/>
              <a:buFontTx/>
              <a:buNone/>
            </a:pPr>
            <a:r>
              <a:rPr lang="es-ES" altLang="en-US" sz="1800" dirty="0">
                <a:solidFill>
                  <a:schemeClr val="accent4">
                    <a:lumMod val="20000"/>
                    <a:lumOff val="80000"/>
                  </a:schemeClr>
                </a:solidFill>
              </a:rPr>
              <a:t>Una historia y lamento de la pérdida de la inocencia</a:t>
            </a:r>
          </a:p>
          <a:p>
            <a:pPr>
              <a:spcBef>
                <a:spcPct val="0"/>
              </a:spcBef>
              <a:buClrTx/>
              <a:buFontTx/>
              <a:buNone/>
            </a:pPr>
            <a:endParaRPr lang="es-ES" altLang="en-US" sz="1800" dirty="0">
              <a:solidFill>
                <a:schemeClr val="accent4">
                  <a:lumMod val="20000"/>
                  <a:lumOff val="80000"/>
                </a:schemeClr>
              </a:solidFill>
            </a:endParaRPr>
          </a:p>
          <a:p>
            <a:pPr>
              <a:spcBef>
                <a:spcPct val="0"/>
              </a:spcBef>
              <a:buClrTx/>
              <a:buFontTx/>
              <a:buNone/>
            </a:pPr>
            <a:r>
              <a:rPr lang="es-ES" altLang="en-US" sz="1800" dirty="0">
                <a:solidFill>
                  <a:schemeClr val="accent4">
                    <a:lumMod val="20000"/>
                    <a:lumOff val="80000"/>
                  </a:schemeClr>
                </a:solidFill>
              </a:rPr>
              <a:t>El choque entre el soñador (idealismo) y el cínico (realismo)</a:t>
            </a:r>
          </a:p>
          <a:p>
            <a:pPr>
              <a:spcBef>
                <a:spcPct val="0"/>
              </a:spcBef>
              <a:buClrTx/>
              <a:buFontTx/>
              <a:buNone/>
            </a:pPr>
            <a:endParaRPr lang="es-ES" altLang="en-US" sz="1800" dirty="0">
              <a:solidFill>
                <a:schemeClr val="accent4">
                  <a:lumMod val="20000"/>
                  <a:lumOff val="80000"/>
                </a:schemeClr>
              </a:solidFill>
            </a:endParaRPr>
          </a:p>
          <a:p>
            <a:pPr>
              <a:spcBef>
                <a:spcPct val="0"/>
              </a:spcBef>
              <a:buClrTx/>
              <a:buFontTx/>
              <a:buNone/>
            </a:pPr>
            <a:r>
              <a:rPr lang="es-ES" altLang="en-US" sz="1800" dirty="0">
                <a:solidFill>
                  <a:schemeClr val="accent4">
                    <a:lumMod val="20000"/>
                    <a:lumOff val="80000"/>
                  </a:schemeClr>
                </a:solidFill>
              </a:rPr>
              <a:t>Una obra maestra</a:t>
            </a:r>
          </a:p>
        </p:txBody>
      </p:sp>
    </p:spTree>
    <p:extLst>
      <p:ext uri="{BB962C8B-B14F-4D97-AF65-F5344CB8AC3E}">
        <p14:creationId xmlns:p14="http://schemas.microsoft.com/office/powerpoint/2010/main" val="8763126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0B945CF-17B1-47FA-ACC5-2A4F867F42A7}"/>
              </a:ext>
            </a:extLst>
          </p:cNvPr>
          <p:cNvSpPr/>
          <p:nvPr/>
        </p:nvSpPr>
        <p:spPr>
          <a:xfrm>
            <a:off x="-26799" y="1671112"/>
            <a:ext cx="12192000" cy="521208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6" name="TextBox 5">
            <a:extLst>
              <a:ext uri="{FF2B5EF4-FFF2-40B4-BE49-F238E27FC236}">
                <a16:creationId xmlns:a16="http://schemas.microsoft.com/office/drawing/2014/main" id="{E6BB0697-4F26-4EF4-AC2C-0BB6AD04F407}"/>
              </a:ext>
            </a:extLst>
          </p:cNvPr>
          <p:cNvSpPr txBox="1"/>
          <p:nvPr/>
        </p:nvSpPr>
        <p:spPr>
          <a:xfrm>
            <a:off x="26799" y="6211669"/>
            <a:ext cx="1691489" cy="646331"/>
          </a:xfrm>
          <a:prstGeom prst="rect">
            <a:avLst/>
          </a:prstGeom>
          <a:solidFill>
            <a:schemeClr val="tx1"/>
          </a:solidFill>
        </p:spPr>
        <p:txBody>
          <a:bodyPr wrap="none" rtlCol="0">
            <a:spAutoFit/>
          </a:bodyPr>
          <a:lstStyle/>
          <a:p>
            <a:r>
              <a:rPr lang="es-419" dirty="0">
                <a:solidFill>
                  <a:srgbClr val="00B0F0"/>
                </a:solidFill>
              </a:rPr>
              <a:t>El Siglo de Oro</a:t>
            </a:r>
          </a:p>
          <a:p>
            <a:r>
              <a:rPr lang="es-419" dirty="0">
                <a:solidFill>
                  <a:srgbClr val="00B0F0"/>
                </a:solidFill>
              </a:rPr>
              <a:t>El Barroco</a:t>
            </a:r>
          </a:p>
        </p:txBody>
      </p:sp>
      <p:pic>
        <p:nvPicPr>
          <p:cNvPr id="7" name="Picture 5" descr="don_quijote_y_sancho">
            <a:extLst>
              <a:ext uri="{FF2B5EF4-FFF2-40B4-BE49-F238E27FC236}">
                <a16:creationId xmlns:a16="http://schemas.microsoft.com/office/drawing/2014/main" id="{1020A6C0-8554-48F7-81E2-53D3F4531A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2329" y="1"/>
            <a:ext cx="5807342"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a:extLst>
              <a:ext uri="{FF2B5EF4-FFF2-40B4-BE49-F238E27FC236}">
                <a16:creationId xmlns:a16="http://schemas.microsoft.com/office/drawing/2014/main" id="{1434C83B-5A3E-4291-AF7B-C05DA1677DBD}"/>
              </a:ext>
            </a:extLst>
          </p:cNvPr>
          <p:cNvSpPr txBox="1">
            <a:spLocks noChangeArrowheads="1"/>
          </p:cNvSpPr>
          <p:nvPr/>
        </p:nvSpPr>
        <p:spPr>
          <a:xfrm>
            <a:off x="0" y="0"/>
            <a:ext cx="3276600" cy="942976"/>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s-ES" altLang="en-US" sz="2400" dirty="0">
                <a:solidFill>
                  <a:srgbClr val="00B0F0"/>
                </a:solidFill>
              </a:rPr>
              <a:t>El ingenioso hidalgo don Quijote de la Mancha</a:t>
            </a:r>
            <a:br>
              <a:rPr lang="es-ES" altLang="en-US" sz="2800" dirty="0">
                <a:solidFill>
                  <a:srgbClr val="00B0F0"/>
                </a:solidFill>
              </a:rPr>
            </a:br>
            <a:r>
              <a:rPr lang="es-ES" altLang="en-US" sz="1600" dirty="0">
                <a:solidFill>
                  <a:srgbClr val="00B0F0"/>
                </a:solidFill>
              </a:rPr>
              <a:t>Miguel de Cervantes</a:t>
            </a:r>
            <a:r>
              <a:rPr lang="en-US" altLang="en-US" sz="1600" dirty="0">
                <a:solidFill>
                  <a:srgbClr val="00B0F0"/>
                </a:solidFill>
              </a:rPr>
              <a:t> </a:t>
            </a:r>
          </a:p>
        </p:txBody>
      </p:sp>
      <p:sp>
        <p:nvSpPr>
          <p:cNvPr id="9" name="Title 1">
            <a:extLst>
              <a:ext uri="{FF2B5EF4-FFF2-40B4-BE49-F238E27FC236}">
                <a16:creationId xmlns:a16="http://schemas.microsoft.com/office/drawing/2014/main" id="{27AA5ADA-63AE-454A-A9E0-11010B653567}"/>
              </a:ext>
            </a:extLst>
          </p:cNvPr>
          <p:cNvSpPr txBox="1">
            <a:spLocks/>
          </p:cNvSpPr>
          <p:nvPr/>
        </p:nvSpPr>
        <p:spPr>
          <a:xfrm>
            <a:off x="9021950" y="0"/>
            <a:ext cx="3276600" cy="1562102"/>
          </a:xfrm>
          <a:prstGeom prst="rect">
            <a:avLst/>
          </a:prstGeom>
        </p:spPr>
        <p:txBody>
          <a:bodyPr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s-419" sz="1400" b="1" u="sng" dirty="0">
                <a:solidFill>
                  <a:srgbClr val="00B0F0"/>
                </a:solidFill>
              </a:rPr>
              <a:t>La imaginación y la creación literaria</a:t>
            </a:r>
          </a:p>
          <a:p>
            <a:pPr marL="285750" indent="-285750">
              <a:buFont typeface="Arial" panose="020B0604020202020204" pitchFamily="34" charset="0"/>
              <a:buChar char="•"/>
              <a:defRPr/>
            </a:pPr>
            <a:r>
              <a:rPr lang="es-419" sz="1400" b="1" dirty="0">
                <a:solidFill>
                  <a:srgbClr val="00B0F0"/>
                </a:solidFill>
              </a:rPr>
              <a:t>La literatura autoconsciente</a:t>
            </a:r>
          </a:p>
          <a:p>
            <a:pPr marL="285750" indent="-285750">
              <a:buFont typeface="Arial" panose="020B0604020202020204" pitchFamily="34" charset="0"/>
              <a:buChar char="•"/>
              <a:defRPr/>
            </a:pPr>
            <a:r>
              <a:rPr lang="es-419" sz="1400" b="1" dirty="0">
                <a:solidFill>
                  <a:srgbClr val="00B0F0"/>
                </a:solidFill>
              </a:rPr>
              <a:t>La dualidad del ser</a:t>
            </a:r>
          </a:p>
          <a:p>
            <a:pPr marL="285750" indent="-285750">
              <a:buFont typeface="Arial" panose="020B0604020202020204" pitchFamily="34" charset="0"/>
              <a:buChar char="•"/>
              <a:defRPr/>
            </a:pPr>
            <a:r>
              <a:rPr lang="es-419" sz="1400" b="1" dirty="0">
                <a:solidFill>
                  <a:srgbClr val="00B0F0"/>
                </a:solidFill>
              </a:rPr>
              <a:t>La construcción de la realidad</a:t>
            </a:r>
          </a:p>
          <a:p>
            <a:pPr marL="285750" indent="-285750">
              <a:buFont typeface="Arial" panose="020B0604020202020204" pitchFamily="34" charset="0"/>
              <a:buChar char="•"/>
              <a:defRPr/>
            </a:pPr>
            <a:r>
              <a:rPr lang="es-419" sz="1400" b="1" dirty="0">
                <a:solidFill>
                  <a:srgbClr val="00B0F0"/>
                </a:solidFill>
              </a:rPr>
              <a:t>El proceso creativo</a:t>
            </a:r>
          </a:p>
          <a:p>
            <a:pPr marL="285750" indent="-285750">
              <a:buFont typeface="Arial" panose="020B0604020202020204" pitchFamily="34" charset="0"/>
              <a:buChar char="•"/>
              <a:defRPr/>
            </a:pPr>
            <a:r>
              <a:rPr lang="es-419" sz="1400" b="1" dirty="0">
                <a:solidFill>
                  <a:srgbClr val="00B0F0"/>
                </a:solidFill>
              </a:rPr>
              <a:t>El texto y sus contextos</a:t>
            </a:r>
          </a:p>
        </p:txBody>
      </p:sp>
    </p:spTree>
    <p:extLst>
      <p:ext uri="{BB962C8B-B14F-4D97-AF65-F5344CB8AC3E}">
        <p14:creationId xmlns:p14="http://schemas.microsoft.com/office/powerpoint/2010/main" val="14366276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12A64F1-916C-4879-A84B-534B857DBDB2}"/>
              </a:ext>
            </a:extLst>
          </p:cNvPr>
          <p:cNvSpPr/>
          <p:nvPr/>
        </p:nvSpPr>
        <p:spPr>
          <a:xfrm>
            <a:off x="-26799" y="1671112"/>
            <a:ext cx="12192000" cy="521208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7" name="Title 1">
            <a:extLst>
              <a:ext uri="{FF2B5EF4-FFF2-40B4-BE49-F238E27FC236}">
                <a16:creationId xmlns:a16="http://schemas.microsoft.com/office/drawing/2014/main" id="{B51694EF-7F3C-4CEB-8237-8371104D3497}"/>
              </a:ext>
            </a:extLst>
          </p:cNvPr>
          <p:cNvSpPr txBox="1">
            <a:spLocks/>
          </p:cNvSpPr>
          <p:nvPr/>
        </p:nvSpPr>
        <p:spPr>
          <a:xfrm>
            <a:off x="853962" y="3021842"/>
            <a:ext cx="4343400" cy="2743200"/>
          </a:xfrm>
          <a:prstGeom prst="rect">
            <a:avLst/>
          </a:prstGeom>
        </p:spPr>
        <p:txBody>
          <a:bodyPr anchor="b">
            <a:normAutofit fontScale="45000" lnSpcReduction="20000"/>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endParaRPr lang="es-419" sz="4000" b="1" dirty="0">
              <a:solidFill>
                <a:schemeClr val="accent4">
                  <a:lumMod val="20000"/>
                  <a:lumOff val="80000"/>
                </a:schemeClr>
              </a:solidFill>
            </a:endParaRPr>
          </a:p>
          <a:p>
            <a:pPr>
              <a:defRPr/>
            </a:pPr>
            <a:r>
              <a:rPr lang="es-419" sz="4000" b="1" dirty="0">
                <a:solidFill>
                  <a:schemeClr val="accent4">
                    <a:lumMod val="20000"/>
                    <a:lumOff val="80000"/>
                  </a:schemeClr>
                </a:solidFill>
              </a:rPr>
              <a:t>- La imaginación y la creación literaria</a:t>
            </a:r>
            <a:br>
              <a:rPr lang="es-419" sz="4000" b="1" u="sng" dirty="0">
                <a:solidFill>
                  <a:schemeClr val="accent4">
                    <a:lumMod val="20000"/>
                    <a:lumOff val="80000"/>
                  </a:schemeClr>
                </a:solidFill>
              </a:rPr>
            </a:br>
            <a:r>
              <a:rPr lang="es-419" sz="4000" b="1" dirty="0">
                <a:solidFill>
                  <a:schemeClr val="accent4">
                    <a:lumMod val="20000"/>
                    <a:lumOff val="80000"/>
                  </a:schemeClr>
                </a:solidFill>
              </a:rPr>
              <a:t>- La literatura autoconsciente</a:t>
            </a:r>
            <a:br>
              <a:rPr lang="es-419" sz="4000" b="1" dirty="0">
                <a:solidFill>
                  <a:schemeClr val="accent4">
                    <a:lumMod val="20000"/>
                    <a:lumOff val="80000"/>
                  </a:schemeClr>
                </a:solidFill>
              </a:rPr>
            </a:br>
            <a:r>
              <a:rPr lang="es-419" sz="4000" b="1" dirty="0">
                <a:solidFill>
                  <a:schemeClr val="accent4">
                    <a:lumMod val="20000"/>
                    <a:lumOff val="80000"/>
                  </a:schemeClr>
                </a:solidFill>
              </a:rPr>
              <a:t>- La dualidad del ser</a:t>
            </a:r>
          </a:p>
          <a:p>
            <a:pPr>
              <a:defRPr/>
            </a:pPr>
            <a:r>
              <a:rPr lang="es-419" sz="4000" b="1" dirty="0">
                <a:solidFill>
                  <a:schemeClr val="accent4">
                    <a:lumMod val="20000"/>
                    <a:lumOff val="80000"/>
                  </a:schemeClr>
                </a:solidFill>
              </a:rPr>
              <a:t>- La construcción de la realidad</a:t>
            </a:r>
          </a:p>
          <a:p>
            <a:pPr>
              <a:defRPr/>
            </a:pPr>
            <a:r>
              <a:rPr lang="es-419" sz="4000" b="1" dirty="0">
                <a:solidFill>
                  <a:schemeClr val="accent4">
                    <a:lumMod val="20000"/>
                    <a:lumOff val="80000"/>
                  </a:schemeClr>
                </a:solidFill>
              </a:rPr>
              <a:t>- El proceso creativo</a:t>
            </a:r>
          </a:p>
          <a:p>
            <a:pPr>
              <a:defRPr/>
            </a:pPr>
            <a:r>
              <a:rPr lang="es-419" sz="4000" b="1" dirty="0">
                <a:solidFill>
                  <a:schemeClr val="accent4">
                    <a:lumMod val="20000"/>
                    <a:lumOff val="80000"/>
                  </a:schemeClr>
                </a:solidFill>
              </a:rPr>
              <a:t>- El texto y sus contextos</a:t>
            </a:r>
          </a:p>
          <a:p>
            <a:pPr>
              <a:defRPr/>
            </a:pPr>
            <a:r>
              <a:rPr lang="es-419" sz="4000" b="1" dirty="0">
                <a:solidFill>
                  <a:schemeClr val="accent4">
                    <a:lumMod val="20000"/>
                    <a:lumOff val="80000"/>
                  </a:schemeClr>
                </a:solidFill>
              </a:rPr>
              <a:t>- La metaliteratura/metaficción</a:t>
            </a:r>
          </a:p>
          <a:p>
            <a:pPr>
              <a:defRPr/>
            </a:pPr>
            <a:r>
              <a:rPr lang="es-419" sz="4000" b="1" dirty="0">
                <a:solidFill>
                  <a:schemeClr val="accent4">
                    <a:lumMod val="20000"/>
                    <a:lumOff val="80000"/>
                  </a:schemeClr>
                </a:solidFill>
              </a:rPr>
              <a:t>- La intertextualidad</a:t>
            </a:r>
            <a:br>
              <a:rPr lang="en-US" sz="3600" dirty="0">
                <a:solidFill>
                  <a:schemeClr val="accent4">
                    <a:lumMod val="20000"/>
                    <a:lumOff val="80000"/>
                  </a:schemeClr>
                </a:solidFill>
              </a:rPr>
            </a:br>
            <a:endParaRPr lang="en-US" sz="3600" dirty="0">
              <a:solidFill>
                <a:schemeClr val="accent4">
                  <a:lumMod val="20000"/>
                  <a:lumOff val="80000"/>
                </a:schemeClr>
              </a:solidFill>
            </a:endParaRPr>
          </a:p>
        </p:txBody>
      </p:sp>
      <p:sp>
        <p:nvSpPr>
          <p:cNvPr id="8" name="Subtitle 2">
            <a:extLst>
              <a:ext uri="{FF2B5EF4-FFF2-40B4-BE49-F238E27FC236}">
                <a16:creationId xmlns:a16="http://schemas.microsoft.com/office/drawing/2014/main" id="{D25A202C-4410-4356-AD1F-94D772506FB4}"/>
              </a:ext>
            </a:extLst>
          </p:cNvPr>
          <p:cNvSpPr txBox="1">
            <a:spLocks/>
          </p:cNvSpPr>
          <p:nvPr/>
        </p:nvSpPr>
        <p:spPr>
          <a:xfrm>
            <a:off x="853962" y="1651833"/>
            <a:ext cx="7420393" cy="646331"/>
          </a:xfrm>
          <a:prstGeom prst="rect">
            <a:avLst/>
          </a:prstGeom>
        </p:spPr>
        <p:txBody>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pPr>
              <a:defRPr/>
            </a:pPr>
            <a:r>
              <a:rPr lang="es-419" i="1" cap="none" dirty="0">
                <a:solidFill>
                  <a:schemeClr val="accent4">
                    <a:lumMod val="20000"/>
                    <a:lumOff val="80000"/>
                  </a:schemeClr>
                </a:solidFill>
              </a:rPr>
              <a:t>“</a:t>
            </a:r>
            <a:r>
              <a:rPr lang="es-419" i="1" cap="none" dirty="0" err="1">
                <a:solidFill>
                  <a:schemeClr val="accent4">
                    <a:lumMod val="20000"/>
                    <a:lumOff val="80000"/>
                  </a:schemeClr>
                </a:solidFill>
              </a:rPr>
              <a:t>Chac</a:t>
            </a:r>
            <a:r>
              <a:rPr lang="es-419" i="1" cap="none" dirty="0">
                <a:solidFill>
                  <a:schemeClr val="accent4">
                    <a:lumMod val="20000"/>
                    <a:lumOff val="80000"/>
                  </a:schemeClr>
                </a:solidFill>
              </a:rPr>
              <a:t> </a:t>
            </a:r>
            <a:r>
              <a:rPr lang="es-419" i="1" cap="none" dirty="0" err="1">
                <a:solidFill>
                  <a:schemeClr val="accent4">
                    <a:lumMod val="20000"/>
                    <a:lumOff val="80000"/>
                  </a:schemeClr>
                </a:solidFill>
              </a:rPr>
              <a:t>Mool</a:t>
            </a:r>
            <a:r>
              <a:rPr lang="es-419" i="1" cap="none" dirty="0">
                <a:solidFill>
                  <a:schemeClr val="accent4">
                    <a:lumMod val="20000"/>
                    <a:lumOff val="80000"/>
                  </a:schemeClr>
                </a:solidFill>
              </a:rPr>
              <a:t>” </a:t>
            </a:r>
            <a:r>
              <a:rPr lang="es-419" cap="none" dirty="0">
                <a:solidFill>
                  <a:schemeClr val="accent4">
                    <a:lumMod val="20000"/>
                    <a:lumOff val="80000"/>
                  </a:schemeClr>
                </a:solidFill>
              </a:rPr>
              <a:t>de Carlos Fuentes</a:t>
            </a:r>
            <a:r>
              <a:rPr lang="es-419" i="1" cap="none" dirty="0">
                <a:solidFill>
                  <a:schemeClr val="accent4">
                    <a:lumMod val="20000"/>
                    <a:lumOff val="80000"/>
                  </a:schemeClr>
                </a:solidFill>
              </a:rPr>
              <a:t>; “El ahogado más hermoso del mundo” </a:t>
            </a:r>
            <a:r>
              <a:rPr lang="es-419" cap="none" dirty="0">
                <a:solidFill>
                  <a:schemeClr val="accent4">
                    <a:lumMod val="20000"/>
                    <a:lumOff val="80000"/>
                  </a:schemeClr>
                </a:solidFill>
              </a:rPr>
              <a:t>de Gabriel García </a:t>
            </a:r>
            <a:r>
              <a:rPr lang="es-419" cap="none" dirty="0" err="1">
                <a:solidFill>
                  <a:schemeClr val="accent4">
                    <a:lumMod val="20000"/>
                    <a:lumOff val="80000"/>
                  </a:schemeClr>
                </a:solidFill>
              </a:rPr>
              <a:t>Marquéz</a:t>
            </a:r>
            <a:r>
              <a:rPr lang="es-419" i="1" cap="none" dirty="0">
                <a:solidFill>
                  <a:schemeClr val="accent4">
                    <a:lumMod val="20000"/>
                    <a:lumOff val="80000"/>
                  </a:schemeClr>
                </a:solidFill>
              </a:rPr>
              <a:t>; “El caballo mago” </a:t>
            </a:r>
            <a:r>
              <a:rPr lang="es-419" cap="none" dirty="0">
                <a:solidFill>
                  <a:schemeClr val="accent4">
                    <a:lumMod val="20000"/>
                    <a:lumOff val="80000"/>
                  </a:schemeClr>
                </a:solidFill>
              </a:rPr>
              <a:t>de Sabine </a:t>
            </a:r>
            <a:r>
              <a:rPr lang="es-419" cap="none" dirty="0" err="1">
                <a:solidFill>
                  <a:schemeClr val="accent4">
                    <a:lumMod val="20000"/>
                    <a:lumOff val="80000"/>
                  </a:schemeClr>
                </a:solidFill>
              </a:rPr>
              <a:t>Ulibarrí</a:t>
            </a:r>
            <a:endParaRPr lang="es-419" cap="none" dirty="0">
              <a:solidFill>
                <a:schemeClr val="accent4">
                  <a:lumMod val="20000"/>
                  <a:lumOff val="80000"/>
                </a:schemeClr>
              </a:solidFill>
            </a:endParaRPr>
          </a:p>
        </p:txBody>
      </p:sp>
      <p:sp>
        <p:nvSpPr>
          <p:cNvPr id="9" name="TextBox 1">
            <a:extLst>
              <a:ext uri="{FF2B5EF4-FFF2-40B4-BE49-F238E27FC236}">
                <a16:creationId xmlns:a16="http://schemas.microsoft.com/office/drawing/2014/main" id="{F1DC1E8E-0232-46A6-A749-9C50111748BB}"/>
              </a:ext>
            </a:extLst>
          </p:cNvPr>
          <p:cNvSpPr txBox="1">
            <a:spLocks noChangeArrowheads="1"/>
          </p:cNvSpPr>
          <p:nvPr/>
        </p:nvSpPr>
        <p:spPr bwMode="auto">
          <a:xfrm>
            <a:off x="853962" y="2394790"/>
            <a:ext cx="1035251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spcBef>
                <a:spcPct val="0"/>
              </a:spcBef>
              <a:buClrTx/>
              <a:buFontTx/>
              <a:buNone/>
            </a:pPr>
            <a:r>
              <a:rPr lang="es-419" altLang="en-US" sz="2000" dirty="0">
                <a:solidFill>
                  <a:schemeClr val="accent4">
                    <a:lumMod val="20000"/>
                    <a:lumOff val="80000"/>
                  </a:schemeClr>
                </a:solidFill>
              </a:rPr>
              <a:t>1. Da un breve resumen de la obra que te fue asignada.</a:t>
            </a:r>
          </a:p>
          <a:p>
            <a:pPr>
              <a:spcBef>
                <a:spcPct val="0"/>
              </a:spcBef>
              <a:buClrTx/>
              <a:buFontTx/>
              <a:buNone/>
            </a:pPr>
            <a:r>
              <a:rPr lang="es-419" altLang="en-US" sz="2000" dirty="0">
                <a:solidFill>
                  <a:schemeClr val="accent4">
                    <a:lumMod val="20000"/>
                    <a:lumOff val="80000"/>
                  </a:schemeClr>
                </a:solidFill>
              </a:rPr>
              <a:t>2. Explica el mensaje de la obra que te fue asignada.</a:t>
            </a:r>
          </a:p>
          <a:p>
            <a:pPr>
              <a:spcBef>
                <a:spcPct val="0"/>
              </a:spcBef>
              <a:buClrTx/>
              <a:buFontTx/>
              <a:buNone/>
            </a:pPr>
            <a:r>
              <a:rPr lang="es-419" altLang="en-US" sz="2000" dirty="0">
                <a:solidFill>
                  <a:schemeClr val="accent4">
                    <a:lumMod val="20000"/>
                    <a:lumOff val="80000"/>
                  </a:schemeClr>
                </a:solidFill>
              </a:rPr>
              <a:t>3. Identifica cuáles de los siguientes temas se encuentran en la obra que te fue asignada.</a:t>
            </a:r>
          </a:p>
        </p:txBody>
      </p:sp>
      <p:sp>
        <p:nvSpPr>
          <p:cNvPr id="10" name="Rectangle 2">
            <a:extLst>
              <a:ext uri="{FF2B5EF4-FFF2-40B4-BE49-F238E27FC236}">
                <a16:creationId xmlns:a16="http://schemas.microsoft.com/office/drawing/2014/main" id="{D32087F1-8D01-4A73-810A-6C2FE952A3B4}"/>
              </a:ext>
            </a:extLst>
          </p:cNvPr>
          <p:cNvSpPr txBox="1">
            <a:spLocks noChangeArrowheads="1"/>
          </p:cNvSpPr>
          <p:nvPr/>
        </p:nvSpPr>
        <p:spPr>
          <a:xfrm>
            <a:off x="0" y="0"/>
            <a:ext cx="3276600" cy="942976"/>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s-ES" altLang="en-US" sz="2400" dirty="0">
                <a:solidFill>
                  <a:srgbClr val="00B0F0"/>
                </a:solidFill>
              </a:rPr>
              <a:t>El ingenioso hidalgo don Quijote de la Mancha</a:t>
            </a:r>
            <a:br>
              <a:rPr lang="es-ES" altLang="en-US" sz="2800" dirty="0">
                <a:solidFill>
                  <a:srgbClr val="00B0F0"/>
                </a:solidFill>
              </a:rPr>
            </a:br>
            <a:r>
              <a:rPr lang="es-ES" altLang="en-US" sz="1600" dirty="0">
                <a:solidFill>
                  <a:srgbClr val="00B0F0"/>
                </a:solidFill>
              </a:rPr>
              <a:t>Miguel de Cervantes</a:t>
            </a:r>
            <a:r>
              <a:rPr lang="en-US" altLang="en-US" sz="1600" dirty="0">
                <a:solidFill>
                  <a:srgbClr val="00B0F0"/>
                </a:solidFill>
              </a:rPr>
              <a:t> </a:t>
            </a:r>
          </a:p>
        </p:txBody>
      </p:sp>
      <p:sp>
        <p:nvSpPr>
          <p:cNvPr id="11" name="Title 1">
            <a:extLst>
              <a:ext uri="{FF2B5EF4-FFF2-40B4-BE49-F238E27FC236}">
                <a16:creationId xmlns:a16="http://schemas.microsoft.com/office/drawing/2014/main" id="{85D51AB8-4FB7-4DDF-B241-0941F6270A5C}"/>
              </a:ext>
            </a:extLst>
          </p:cNvPr>
          <p:cNvSpPr txBox="1">
            <a:spLocks/>
          </p:cNvSpPr>
          <p:nvPr/>
        </p:nvSpPr>
        <p:spPr>
          <a:xfrm>
            <a:off x="8412480" y="0"/>
            <a:ext cx="3681685" cy="1562102"/>
          </a:xfrm>
          <a:prstGeom prst="rect">
            <a:avLst/>
          </a:prstGeom>
        </p:spPr>
        <p:txBody>
          <a:bodyPr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s-419" sz="1400" b="1" u="sng" dirty="0">
                <a:solidFill>
                  <a:srgbClr val="00B0F0"/>
                </a:solidFill>
              </a:rPr>
              <a:t>La imaginación y la creación literaria</a:t>
            </a:r>
          </a:p>
          <a:p>
            <a:pPr marL="285750" indent="-285750">
              <a:buFont typeface="Arial" panose="020B0604020202020204" pitchFamily="34" charset="0"/>
              <a:buChar char="•"/>
              <a:defRPr/>
            </a:pPr>
            <a:r>
              <a:rPr lang="es-419" sz="1400" b="1" dirty="0">
                <a:solidFill>
                  <a:srgbClr val="00B0F0"/>
                </a:solidFill>
              </a:rPr>
              <a:t>La literatura autoconsciente</a:t>
            </a:r>
          </a:p>
          <a:p>
            <a:pPr marL="285750" indent="-285750">
              <a:buFont typeface="Arial" panose="020B0604020202020204" pitchFamily="34" charset="0"/>
              <a:buChar char="•"/>
              <a:defRPr/>
            </a:pPr>
            <a:r>
              <a:rPr lang="es-419" sz="1400" b="1" dirty="0">
                <a:solidFill>
                  <a:srgbClr val="00B0F0"/>
                </a:solidFill>
              </a:rPr>
              <a:t>La dualidad del ser</a:t>
            </a:r>
          </a:p>
          <a:p>
            <a:pPr marL="285750" indent="-285750">
              <a:buFont typeface="Arial" panose="020B0604020202020204" pitchFamily="34" charset="0"/>
              <a:buChar char="•"/>
              <a:defRPr/>
            </a:pPr>
            <a:r>
              <a:rPr lang="es-419" sz="1400" b="1" dirty="0">
                <a:solidFill>
                  <a:srgbClr val="00B0F0"/>
                </a:solidFill>
              </a:rPr>
              <a:t>La construcción de la realidad</a:t>
            </a:r>
          </a:p>
          <a:p>
            <a:pPr marL="285750" indent="-285750">
              <a:buFont typeface="Arial" panose="020B0604020202020204" pitchFamily="34" charset="0"/>
              <a:buChar char="•"/>
              <a:defRPr/>
            </a:pPr>
            <a:r>
              <a:rPr lang="es-419" sz="1400" b="1" dirty="0">
                <a:solidFill>
                  <a:srgbClr val="00B0F0"/>
                </a:solidFill>
              </a:rPr>
              <a:t>El proceso creativo</a:t>
            </a:r>
          </a:p>
          <a:p>
            <a:pPr marL="285750" indent="-285750">
              <a:buFont typeface="Arial" panose="020B0604020202020204" pitchFamily="34" charset="0"/>
              <a:buChar char="•"/>
              <a:defRPr/>
            </a:pPr>
            <a:r>
              <a:rPr lang="es-419" sz="1400" b="1" dirty="0">
                <a:solidFill>
                  <a:srgbClr val="00B0F0"/>
                </a:solidFill>
              </a:rPr>
              <a:t>El texto y sus contextos</a:t>
            </a:r>
          </a:p>
        </p:txBody>
      </p:sp>
      <p:sp>
        <p:nvSpPr>
          <p:cNvPr id="12" name="TextBox 11">
            <a:extLst>
              <a:ext uri="{FF2B5EF4-FFF2-40B4-BE49-F238E27FC236}">
                <a16:creationId xmlns:a16="http://schemas.microsoft.com/office/drawing/2014/main" id="{39EF1684-E6C9-42BF-AA19-1372244B6BE7}"/>
              </a:ext>
            </a:extLst>
          </p:cNvPr>
          <p:cNvSpPr txBox="1"/>
          <p:nvPr/>
        </p:nvSpPr>
        <p:spPr>
          <a:xfrm>
            <a:off x="-26799" y="6236861"/>
            <a:ext cx="1691489" cy="646331"/>
          </a:xfrm>
          <a:prstGeom prst="rect">
            <a:avLst/>
          </a:prstGeom>
          <a:solidFill>
            <a:schemeClr val="tx1"/>
          </a:solidFill>
        </p:spPr>
        <p:txBody>
          <a:bodyPr wrap="none" rtlCol="0">
            <a:spAutoFit/>
          </a:bodyPr>
          <a:lstStyle/>
          <a:p>
            <a:r>
              <a:rPr lang="es-419" dirty="0">
                <a:solidFill>
                  <a:srgbClr val="00B0F0"/>
                </a:solidFill>
              </a:rPr>
              <a:t>El Siglo de Oro</a:t>
            </a:r>
          </a:p>
          <a:p>
            <a:r>
              <a:rPr lang="es-419" dirty="0">
                <a:solidFill>
                  <a:srgbClr val="00B0F0"/>
                </a:solidFill>
              </a:rPr>
              <a:t>El Barroco</a:t>
            </a:r>
          </a:p>
        </p:txBody>
      </p:sp>
    </p:spTree>
    <p:extLst>
      <p:ext uri="{BB962C8B-B14F-4D97-AF65-F5344CB8AC3E}">
        <p14:creationId xmlns:p14="http://schemas.microsoft.com/office/powerpoint/2010/main" val="38299975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D118460-3093-4F01-888E-1417D8F39006}"/>
              </a:ext>
            </a:extLst>
          </p:cNvPr>
          <p:cNvSpPr/>
          <p:nvPr/>
        </p:nvSpPr>
        <p:spPr>
          <a:xfrm>
            <a:off x="-26799" y="1671112"/>
            <a:ext cx="12192000" cy="521208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10" name="Rectangle 2">
            <a:extLst>
              <a:ext uri="{FF2B5EF4-FFF2-40B4-BE49-F238E27FC236}">
                <a16:creationId xmlns:a16="http://schemas.microsoft.com/office/drawing/2014/main" id="{D32087F1-8D01-4A73-810A-6C2FE952A3B4}"/>
              </a:ext>
            </a:extLst>
          </p:cNvPr>
          <p:cNvSpPr txBox="1">
            <a:spLocks noChangeArrowheads="1"/>
          </p:cNvSpPr>
          <p:nvPr/>
        </p:nvSpPr>
        <p:spPr>
          <a:xfrm>
            <a:off x="0" y="0"/>
            <a:ext cx="3276600" cy="942976"/>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s-ES" altLang="en-US" sz="2400" dirty="0">
                <a:solidFill>
                  <a:srgbClr val="00B0F0"/>
                </a:solidFill>
              </a:rPr>
              <a:t>El ingenioso hidalgo don Quijote de la Mancha</a:t>
            </a:r>
            <a:br>
              <a:rPr lang="es-ES" altLang="en-US" sz="2800" dirty="0">
                <a:solidFill>
                  <a:srgbClr val="00B0F0"/>
                </a:solidFill>
              </a:rPr>
            </a:br>
            <a:r>
              <a:rPr lang="es-ES" altLang="en-US" sz="1600" dirty="0">
                <a:solidFill>
                  <a:srgbClr val="00B0F0"/>
                </a:solidFill>
              </a:rPr>
              <a:t>Miguel de Cervantes</a:t>
            </a:r>
            <a:r>
              <a:rPr lang="en-US" altLang="en-US" sz="1600" dirty="0">
                <a:solidFill>
                  <a:srgbClr val="00B0F0"/>
                </a:solidFill>
              </a:rPr>
              <a:t> </a:t>
            </a:r>
          </a:p>
        </p:txBody>
      </p:sp>
      <p:sp>
        <p:nvSpPr>
          <p:cNvPr id="11" name="Title 1">
            <a:extLst>
              <a:ext uri="{FF2B5EF4-FFF2-40B4-BE49-F238E27FC236}">
                <a16:creationId xmlns:a16="http://schemas.microsoft.com/office/drawing/2014/main" id="{85D51AB8-4FB7-4DDF-B241-0941F6270A5C}"/>
              </a:ext>
            </a:extLst>
          </p:cNvPr>
          <p:cNvSpPr txBox="1">
            <a:spLocks/>
          </p:cNvSpPr>
          <p:nvPr/>
        </p:nvSpPr>
        <p:spPr>
          <a:xfrm>
            <a:off x="8888602" y="0"/>
            <a:ext cx="3276599" cy="1562102"/>
          </a:xfrm>
          <a:prstGeom prst="rect">
            <a:avLst/>
          </a:prstGeom>
        </p:spPr>
        <p:txBody>
          <a:bodyPr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s-419" sz="1400" b="1" u="sng" dirty="0">
                <a:solidFill>
                  <a:srgbClr val="00B0F0"/>
                </a:solidFill>
              </a:rPr>
              <a:t>La imaginación y la creación literaria</a:t>
            </a:r>
          </a:p>
          <a:p>
            <a:pPr marL="285750" indent="-285750">
              <a:buFont typeface="Arial" panose="020B0604020202020204" pitchFamily="34" charset="0"/>
              <a:buChar char="•"/>
              <a:defRPr/>
            </a:pPr>
            <a:r>
              <a:rPr lang="es-419" sz="1400" b="1" dirty="0">
                <a:solidFill>
                  <a:srgbClr val="00B0F0"/>
                </a:solidFill>
              </a:rPr>
              <a:t>La literatura autoconsciente</a:t>
            </a:r>
          </a:p>
          <a:p>
            <a:pPr marL="285750" indent="-285750">
              <a:buFont typeface="Arial" panose="020B0604020202020204" pitchFamily="34" charset="0"/>
              <a:buChar char="•"/>
              <a:defRPr/>
            </a:pPr>
            <a:r>
              <a:rPr lang="es-419" sz="1400" b="1" dirty="0">
                <a:solidFill>
                  <a:srgbClr val="00B0F0"/>
                </a:solidFill>
              </a:rPr>
              <a:t>La dualidad del ser</a:t>
            </a:r>
          </a:p>
          <a:p>
            <a:pPr marL="285750" indent="-285750">
              <a:buFont typeface="Arial" panose="020B0604020202020204" pitchFamily="34" charset="0"/>
              <a:buChar char="•"/>
              <a:defRPr/>
            </a:pPr>
            <a:r>
              <a:rPr lang="es-419" sz="1400" b="1" dirty="0">
                <a:solidFill>
                  <a:srgbClr val="00B0F0"/>
                </a:solidFill>
              </a:rPr>
              <a:t>La construcción de la realidad</a:t>
            </a:r>
          </a:p>
          <a:p>
            <a:pPr marL="285750" indent="-285750">
              <a:buFont typeface="Arial" panose="020B0604020202020204" pitchFamily="34" charset="0"/>
              <a:buChar char="•"/>
              <a:defRPr/>
            </a:pPr>
            <a:r>
              <a:rPr lang="es-419" sz="1400" b="1" dirty="0">
                <a:solidFill>
                  <a:srgbClr val="00B0F0"/>
                </a:solidFill>
              </a:rPr>
              <a:t>El proceso creativo</a:t>
            </a:r>
          </a:p>
          <a:p>
            <a:pPr marL="285750" indent="-285750">
              <a:buFont typeface="Arial" panose="020B0604020202020204" pitchFamily="34" charset="0"/>
              <a:buChar char="•"/>
              <a:defRPr/>
            </a:pPr>
            <a:r>
              <a:rPr lang="es-419" sz="1400" b="1" dirty="0">
                <a:solidFill>
                  <a:srgbClr val="00B0F0"/>
                </a:solidFill>
              </a:rPr>
              <a:t>El texto y sus contextos</a:t>
            </a:r>
          </a:p>
        </p:txBody>
      </p:sp>
      <p:sp>
        <p:nvSpPr>
          <p:cNvPr id="2" name="Rectangle 1">
            <a:extLst>
              <a:ext uri="{FF2B5EF4-FFF2-40B4-BE49-F238E27FC236}">
                <a16:creationId xmlns:a16="http://schemas.microsoft.com/office/drawing/2014/main" id="{976D43B2-5515-489B-8DAC-F0D3B77F83C1}"/>
              </a:ext>
            </a:extLst>
          </p:cNvPr>
          <p:cNvSpPr/>
          <p:nvPr/>
        </p:nvSpPr>
        <p:spPr>
          <a:xfrm>
            <a:off x="222840" y="1804213"/>
            <a:ext cx="11746319" cy="4093428"/>
          </a:xfrm>
          <a:prstGeom prst="rect">
            <a:avLst/>
          </a:prstGeom>
        </p:spPr>
        <p:txBody>
          <a:bodyPr wrap="square">
            <a:spAutoFit/>
          </a:bodyPr>
          <a:lstStyle/>
          <a:p>
            <a:r>
              <a:rPr lang="es-419" sz="2000" dirty="0">
                <a:solidFill>
                  <a:schemeClr val="accent4">
                    <a:lumMod val="20000"/>
                    <a:lumOff val="80000"/>
                  </a:schemeClr>
                </a:solidFill>
                <a:latin typeface="Times New Roman" panose="02020603050405020304" pitchFamily="18" charset="0"/>
                <a:cs typeface="Times New Roman" panose="02020603050405020304" pitchFamily="18" charset="0"/>
              </a:rPr>
              <a:t>1. Identifica el autor y la poca de este fragmento. Luego explica el desarrollo del tema de (elige un tema) dentro de la obra a la que pertenece. </a:t>
            </a:r>
          </a:p>
          <a:p>
            <a:endParaRPr lang="es-419" sz="2000" dirty="0">
              <a:solidFill>
                <a:schemeClr val="accent4">
                  <a:lumMod val="20000"/>
                  <a:lumOff val="80000"/>
                </a:schemeClr>
              </a:solidFill>
              <a:latin typeface="Times New Roman" panose="02020603050405020304" pitchFamily="18" charset="0"/>
              <a:cs typeface="Times New Roman" panose="02020603050405020304" pitchFamily="18" charset="0"/>
            </a:endParaRPr>
          </a:p>
          <a:p>
            <a:r>
              <a:rPr lang="es-419" sz="2000" dirty="0">
                <a:solidFill>
                  <a:schemeClr val="accent4">
                    <a:lumMod val="20000"/>
                    <a:lumOff val="80000"/>
                  </a:schemeClr>
                </a:solidFill>
                <a:latin typeface="Times New Roman" panose="02020603050405020304" pitchFamily="18" charset="0"/>
                <a:cs typeface="Times New Roman" panose="02020603050405020304" pitchFamily="18" charset="0"/>
              </a:rPr>
              <a:t>2. Lee la siguiente selección y estudia la pintura. Luego compara la representación de (elige un tema) en las dos obras en relación al Siglo de Oro.</a:t>
            </a:r>
          </a:p>
          <a:p>
            <a:endParaRPr lang="es-419" sz="2000" dirty="0">
              <a:solidFill>
                <a:schemeClr val="accent4">
                  <a:lumMod val="20000"/>
                  <a:lumOff val="80000"/>
                </a:schemeClr>
              </a:solidFill>
              <a:latin typeface="Times New Roman" panose="02020603050405020304" pitchFamily="18" charset="0"/>
              <a:cs typeface="Times New Roman" panose="02020603050405020304" pitchFamily="18" charset="0"/>
            </a:endParaRPr>
          </a:p>
          <a:p>
            <a:r>
              <a:rPr lang="es-419" sz="2000" dirty="0">
                <a:solidFill>
                  <a:schemeClr val="accent4">
                    <a:lumMod val="20000"/>
                    <a:lumOff val="80000"/>
                  </a:schemeClr>
                </a:solidFill>
                <a:latin typeface="Times New Roman" panose="02020603050405020304" pitchFamily="18" charset="0"/>
                <a:cs typeface="Times New Roman" panose="02020603050405020304" pitchFamily="18" charset="0"/>
              </a:rPr>
              <a:t>3. Analiza cómo el fragmento de </a:t>
            </a:r>
            <a:r>
              <a:rPr lang="es-419" sz="2000" i="1" dirty="0">
                <a:solidFill>
                  <a:schemeClr val="accent4">
                    <a:lumMod val="20000"/>
                    <a:lumOff val="80000"/>
                  </a:schemeClr>
                </a:solidFill>
                <a:latin typeface="Times New Roman" panose="02020603050405020304" pitchFamily="18" charset="0"/>
                <a:cs typeface="Times New Roman" panose="02020603050405020304" pitchFamily="18" charset="0"/>
              </a:rPr>
              <a:t>Don Quijote </a:t>
            </a:r>
            <a:r>
              <a:rPr lang="es-419" sz="2000" dirty="0">
                <a:solidFill>
                  <a:schemeClr val="accent4">
                    <a:lumMod val="20000"/>
                    <a:lumOff val="80000"/>
                  </a:schemeClr>
                </a:solidFill>
                <a:latin typeface="Times New Roman" panose="02020603050405020304" pitchFamily="18" charset="0"/>
                <a:cs typeface="Times New Roman" panose="02020603050405020304" pitchFamily="18" charset="0"/>
              </a:rPr>
              <a:t>representa las características del Barroco y el contexto cultural de España del siglo XVII. En tu ensayo debes comentar los recursos literarios del Barroco. Debes incluir ejemplos del texto que apoyen tus ideas. </a:t>
            </a:r>
          </a:p>
          <a:p>
            <a:endParaRPr lang="es-419" sz="2000" dirty="0">
              <a:solidFill>
                <a:schemeClr val="accent4">
                  <a:lumMod val="20000"/>
                  <a:lumOff val="80000"/>
                </a:schemeClr>
              </a:solidFill>
              <a:latin typeface="Times New Roman" panose="02020603050405020304" pitchFamily="18" charset="0"/>
              <a:cs typeface="Times New Roman" panose="02020603050405020304" pitchFamily="18" charset="0"/>
            </a:endParaRPr>
          </a:p>
          <a:p>
            <a:r>
              <a:rPr lang="es-419" sz="2000" dirty="0">
                <a:solidFill>
                  <a:schemeClr val="accent4">
                    <a:lumMod val="20000"/>
                    <a:lumOff val="80000"/>
                  </a:schemeClr>
                </a:solidFill>
                <a:latin typeface="Times New Roman" panose="02020603050405020304" pitchFamily="18" charset="0"/>
                <a:cs typeface="Times New Roman" panose="02020603050405020304" pitchFamily="18" charset="0"/>
              </a:rPr>
              <a:t>4. Analiza el efecto de los recursos literarios que los autores emplean en los dos fragmentos para desarrollar el tema de (elige un tema). En tu ensayo, compara la presentación de este tema en los dos fragmentos. Debes incluir ejemplos de los textos que apoyen tus ideas. </a:t>
            </a:r>
          </a:p>
        </p:txBody>
      </p:sp>
      <p:sp>
        <p:nvSpPr>
          <p:cNvPr id="13" name="TextBox 12">
            <a:extLst>
              <a:ext uri="{FF2B5EF4-FFF2-40B4-BE49-F238E27FC236}">
                <a16:creationId xmlns:a16="http://schemas.microsoft.com/office/drawing/2014/main" id="{3F83212F-BA56-47DB-A7B0-701C42AFC1E1}"/>
              </a:ext>
            </a:extLst>
          </p:cNvPr>
          <p:cNvSpPr txBox="1"/>
          <p:nvPr/>
        </p:nvSpPr>
        <p:spPr>
          <a:xfrm>
            <a:off x="0" y="6211669"/>
            <a:ext cx="1691489" cy="646331"/>
          </a:xfrm>
          <a:prstGeom prst="rect">
            <a:avLst/>
          </a:prstGeom>
          <a:solidFill>
            <a:schemeClr val="tx1"/>
          </a:solidFill>
        </p:spPr>
        <p:txBody>
          <a:bodyPr wrap="none" rtlCol="0">
            <a:spAutoFit/>
          </a:bodyPr>
          <a:lstStyle/>
          <a:p>
            <a:r>
              <a:rPr lang="es-419" dirty="0">
                <a:solidFill>
                  <a:srgbClr val="00B0F0"/>
                </a:solidFill>
              </a:rPr>
              <a:t>El Siglo de Oro</a:t>
            </a:r>
          </a:p>
          <a:p>
            <a:r>
              <a:rPr lang="es-419" dirty="0">
                <a:solidFill>
                  <a:srgbClr val="00B0F0"/>
                </a:solidFill>
              </a:rPr>
              <a:t>El Barroco</a:t>
            </a:r>
          </a:p>
        </p:txBody>
      </p:sp>
    </p:spTree>
    <p:extLst>
      <p:ext uri="{BB962C8B-B14F-4D97-AF65-F5344CB8AC3E}">
        <p14:creationId xmlns:p14="http://schemas.microsoft.com/office/powerpoint/2010/main" val="6026143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5022FC8-390C-4690-903E-C934A165D506}"/>
              </a:ext>
            </a:extLst>
          </p:cNvPr>
          <p:cNvSpPr/>
          <p:nvPr/>
        </p:nvSpPr>
        <p:spPr>
          <a:xfrm>
            <a:off x="0" y="1484438"/>
            <a:ext cx="12192000" cy="537356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11" name="TextBox 10">
            <a:extLst>
              <a:ext uri="{FF2B5EF4-FFF2-40B4-BE49-F238E27FC236}">
                <a16:creationId xmlns:a16="http://schemas.microsoft.com/office/drawing/2014/main" id="{46DEAF3D-0620-4C4A-805A-F6A0FE638E94}"/>
              </a:ext>
            </a:extLst>
          </p:cNvPr>
          <p:cNvSpPr txBox="1"/>
          <p:nvPr/>
        </p:nvSpPr>
        <p:spPr>
          <a:xfrm>
            <a:off x="3126217" y="1805193"/>
            <a:ext cx="7026442" cy="4893647"/>
          </a:xfrm>
          <a:prstGeom prst="rect">
            <a:avLst/>
          </a:prstGeom>
          <a:noFill/>
        </p:spPr>
        <p:txBody>
          <a:bodyPr wrap="square" rtlCol="0">
            <a:spAutoFit/>
          </a:bodyPr>
          <a:lstStyle/>
          <a:p>
            <a:r>
              <a:rPr lang="en-US" sz="2400" dirty="0"/>
              <a:t>AP Classroom</a:t>
            </a:r>
          </a:p>
          <a:p>
            <a:r>
              <a:rPr lang="en-US" sz="2400" dirty="0"/>
              <a:t>Formative Assessment (optional videos)</a:t>
            </a:r>
          </a:p>
          <a:p>
            <a:r>
              <a:rPr lang="en-US" sz="2400" dirty="0"/>
              <a:t>Unit 3</a:t>
            </a:r>
          </a:p>
          <a:p>
            <a:endParaRPr lang="en-US" sz="2400" dirty="0"/>
          </a:p>
          <a:p>
            <a:pPr marL="457200" indent="-457200">
              <a:buFont typeface="Arial" panose="020B0604020202020204" pitchFamily="34" charset="0"/>
              <a:buChar char="•"/>
            </a:pPr>
            <a:r>
              <a:rPr lang="en-US" sz="2400" dirty="0"/>
              <a:t>Analysis </a:t>
            </a:r>
          </a:p>
          <a:p>
            <a:pPr marL="457200" indent="-457200">
              <a:buFont typeface="Arial" panose="020B0604020202020204" pitchFamily="34" charset="0"/>
              <a:buChar char="•"/>
            </a:pPr>
            <a:r>
              <a:rPr lang="en-US" sz="2400" dirty="0"/>
              <a:t>Cultural Contexts and Connections</a:t>
            </a:r>
          </a:p>
          <a:p>
            <a:pPr marL="457200" indent="-457200">
              <a:buFont typeface="Arial" panose="020B0604020202020204" pitchFamily="34" charset="0"/>
              <a:buChar char="•"/>
            </a:pPr>
            <a:r>
              <a:rPr lang="en-US" sz="2400" dirty="0"/>
              <a:t>Comparing Literary Texts</a:t>
            </a:r>
          </a:p>
          <a:p>
            <a:pPr marL="457200" indent="-457200">
              <a:buFont typeface="Arial" panose="020B0604020202020204" pitchFamily="34" charset="0"/>
              <a:buChar char="•"/>
            </a:pPr>
            <a:r>
              <a:rPr lang="en-US" sz="2400" dirty="0"/>
              <a:t>Comparing Texts and Arts</a:t>
            </a:r>
          </a:p>
          <a:p>
            <a:pPr marL="457200" indent="-457200">
              <a:buFont typeface="Arial" panose="020B0604020202020204" pitchFamily="34" charset="0"/>
              <a:buChar char="•"/>
            </a:pPr>
            <a:r>
              <a:rPr lang="en-US" sz="2400" dirty="0"/>
              <a:t>Argumentation</a:t>
            </a:r>
          </a:p>
          <a:p>
            <a:pPr marL="457200" indent="-457200">
              <a:buFont typeface="Arial" panose="020B0604020202020204" pitchFamily="34" charset="0"/>
              <a:buChar char="•"/>
            </a:pPr>
            <a:r>
              <a:rPr lang="en-US" sz="2400" dirty="0"/>
              <a:t>Language and Conventions</a:t>
            </a:r>
          </a:p>
          <a:p>
            <a:pPr marL="457200" indent="-457200">
              <a:buFont typeface="Arial" panose="020B0604020202020204" pitchFamily="34" charset="0"/>
              <a:buChar char="•"/>
            </a:pPr>
            <a:r>
              <a:rPr lang="en-US" sz="2400" dirty="0"/>
              <a:t>Literary Discussions and Presentations</a:t>
            </a:r>
          </a:p>
          <a:p>
            <a:endParaRPr lang="en-US" sz="2400" dirty="0"/>
          </a:p>
          <a:p>
            <a:pPr marL="457200" indent="-457200">
              <a:buFont typeface="Arial" panose="020B0604020202020204" pitchFamily="34" charset="0"/>
              <a:buChar char="•"/>
            </a:pPr>
            <a:r>
              <a:rPr lang="en-US" sz="2400" dirty="0"/>
              <a:t>Unit 3: Personal Progress Check</a:t>
            </a:r>
          </a:p>
        </p:txBody>
      </p:sp>
      <p:sp>
        <p:nvSpPr>
          <p:cNvPr id="8" name="Rectangle 2">
            <a:extLst>
              <a:ext uri="{FF2B5EF4-FFF2-40B4-BE49-F238E27FC236}">
                <a16:creationId xmlns:a16="http://schemas.microsoft.com/office/drawing/2014/main" id="{EB17FC45-9F6B-4DE6-9B4E-7C34B97BA6F7}"/>
              </a:ext>
            </a:extLst>
          </p:cNvPr>
          <p:cNvSpPr txBox="1">
            <a:spLocks noChangeArrowheads="1"/>
          </p:cNvSpPr>
          <p:nvPr/>
        </p:nvSpPr>
        <p:spPr>
          <a:xfrm>
            <a:off x="0" y="-77664"/>
            <a:ext cx="3276600" cy="942976"/>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s-ES" altLang="en-US" sz="2400" dirty="0">
                <a:solidFill>
                  <a:srgbClr val="00B0F0"/>
                </a:solidFill>
              </a:rPr>
              <a:t>El ingenioso hidalgo don Quijote de la Mancha</a:t>
            </a:r>
            <a:br>
              <a:rPr lang="es-ES" altLang="en-US" sz="2800" dirty="0">
                <a:solidFill>
                  <a:srgbClr val="00B0F0"/>
                </a:solidFill>
              </a:rPr>
            </a:br>
            <a:r>
              <a:rPr lang="es-ES" altLang="en-US" sz="1600" dirty="0">
                <a:solidFill>
                  <a:srgbClr val="00B0F0"/>
                </a:solidFill>
              </a:rPr>
              <a:t>Miguel de Cervantes</a:t>
            </a:r>
            <a:r>
              <a:rPr lang="en-US" altLang="en-US" sz="1600" dirty="0">
                <a:solidFill>
                  <a:srgbClr val="00B0F0"/>
                </a:solidFill>
              </a:rPr>
              <a:t> </a:t>
            </a:r>
          </a:p>
        </p:txBody>
      </p:sp>
      <p:sp>
        <p:nvSpPr>
          <p:cNvPr id="12" name="Title 1">
            <a:extLst>
              <a:ext uri="{FF2B5EF4-FFF2-40B4-BE49-F238E27FC236}">
                <a16:creationId xmlns:a16="http://schemas.microsoft.com/office/drawing/2014/main" id="{B80E1DBE-8F6A-48A0-87AF-CC6E60C758CC}"/>
              </a:ext>
            </a:extLst>
          </p:cNvPr>
          <p:cNvSpPr txBox="1">
            <a:spLocks/>
          </p:cNvSpPr>
          <p:nvPr/>
        </p:nvSpPr>
        <p:spPr>
          <a:xfrm>
            <a:off x="8888602" y="-77664"/>
            <a:ext cx="3276599" cy="1562102"/>
          </a:xfrm>
          <a:prstGeom prst="rect">
            <a:avLst/>
          </a:prstGeom>
        </p:spPr>
        <p:txBody>
          <a:bodyPr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s-419" sz="1400" b="1" u="sng" dirty="0">
                <a:solidFill>
                  <a:srgbClr val="00B0F0"/>
                </a:solidFill>
              </a:rPr>
              <a:t>La imaginación y la creación literaria</a:t>
            </a:r>
          </a:p>
          <a:p>
            <a:pPr marL="285750" indent="-285750">
              <a:buFont typeface="Arial" panose="020B0604020202020204" pitchFamily="34" charset="0"/>
              <a:buChar char="•"/>
              <a:defRPr/>
            </a:pPr>
            <a:r>
              <a:rPr lang="es-419" sz="1400" b="1" dirty="0">
                <a:solidFill>
                  <a:srgbClr val="00B0F0"/>
                </a:solidFill>
              </a:rPr>
              <a:t>La literatura autoconsciente</a:t>
            </a:r>
          </a:p>
          <a:p>
            <a:pPr marL="285750" indent="-285750">
              <a:buFont typeface="Arial" panose="020B0604020202020204" pitchFamily="34" charset="0"/>
              <a:buChar char="•"/>
              <a:defRPr/>
            </a:pPr>
            <a:r>
              <a:rPr lang="es-419" sz="1400" b="1" dirty="0">
                <a:solidFill>
                  <a:srgbClr val="00B0F0"/>
                </a:solidFill>
              </a:rPr>
              <a:t>La dualidad del ser</a:t>
            </a:r>
          </a:p>
          <a:p>
            <a:pPr marL="285750" indent="-285750">
              <a:buFont typeface="Arial" panose="020B0604020202020204" pitchFamily="34" charset="0"/>
              <a:buChar char="•"/>
              <a:defRPr/>
            </a:pPr>
            <a:r>
              <a:rPr lang="es-419" sz="1400" b="1" dirty="0">
                <a:solidFill>
                  <a:srgbClr val="00B0F0"/>
                </a:solidFill>
              </a:rPr>
              <a:t>La construcción de la realidad</a:t>
            </a:r>
          </a:p>
          <a:p>
            <a:pPr marL="285750" indent="-285750">
              <a:buFont typeface="Arial" panose="020B0604020202020204" pitchFamily="34" charset="0"/>
              <a:buChar char="•"/>
              <a:defRPr/>
            </a:pPr>
            <a:r>
              <a:rPr lang="es-419" sz="1400" b="1" dirty="0">
                <a:solidFill>
                  <a:srgbClr val="00B0F0"/>
                </a:solidFill>
              </a:rPr>
              <a:t>El proceso creativo</a:t>
            </a:r>
          </a:p>
          <a:p>
            <a:pPr marL="285750" indent="-285750">
              <a:buFont typeface="Arial" panose="020B0604020202020204" pitchFamily="34" charset="0"/>
              <a:buChar char="•"/>
              <a:defRPr/>
            </a:pPr>
            <a:r>
              <a:rPr lang="es-419" sz="1400" b="1" dirty="0">
                <a:solidFill>
                  <a:srgbClr val="00B0F0"/>
                </a:solidFill>
              </a:rPr>
              <a:t>El texto y sus contextos</a:t>
            </a:r>
          </a:p>
        </p:txBody>
      </p:sp>
    </p:spTree>
    <p:extLst>
      <p:ext uri="{BB962C8B-B14F-4D97-AF65-F5344CB8AC3E}">
        <p14:creationId xmlns:p14="http://schemas.microsoft.com/office/powerpoint/2010/main" val="34756398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5022FC8-390C-4690-903E-C934A165D506}"/>
              </a:ext>
            </a:extLst>
          </p:cNvPr>
          <p:cNvSpPr/>
          <p:nvPr/>
        </p:nvSpPr>
        <p:spPr>
          <a:xfrm>
            <a:off x="0" y="1484438"/>
            <a:ext cx="12192000" cy="537356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8" name="Rectangle 2">
            <a:extLst>
              <a:ext uri="{FF2B5EF4-FFF2-40B4-BE49-F238E27FC236}">
                <a16:creationId xmlns:a16="http://schemas.microsoft.com/office/drawing/2014/main" id="{EB17FC45-9F6B-4DE6-9B4E-7C34B97BA6F7}"/>
              </a:ext>
            </a:extLst>
          </p:cNvPr>
          <p:cNvSpPr txBox="1">
            <a:spLocks noChangeArrowheads="1"/>
          </p:cNvSpPr>
          <p:nvPr/>
        </p:nvSpPr>
        <p:spPr>
          <a:xfrm>
            <a:off x="0" y="-77664"/>
            <a:ext cx="3276600" cy="942976"/>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s-ES" altLang="en-US" sz="2400" dirty="0">
                <a:solidFill>
                  <a:srgbClr val="00B0F0"/>
                </a:solidFill>
              </a:rPr>
              <a:t>El ingenioso hidalgo don Quijote de la Mancha</a:t>
            </a:r>
            <a:br>
              <a:rPr lang="es-ES" altLang="en-US" sz="2800" dirty="0">
                <a:solidFill>
                  <a:srgbClr val="00B0F0"/>
                </a:solidFill>
              </a:rPr>
            </a:br>
            <a:r>
              <a:rPr lang="es-ES" altLang="en-US" sz="1600" dirty="0">
                <a:solidFill>
                  <a:srgbClr val="00B0F0"/>
                </a:solidFill>
              </a:rPr>
              <a:t>Miguel de Cervantes</a:t>
            </a:r>
            <a:r>
              <a:rPr lang="en-US" altLang="en-US" sz="1600" dirty="0">
                <a:solidFill>
                  <a:srgbClr val="00B0F0"/>
                </a:solidFill>
              </a:rPr>
              <a:t> </a:t>
            </a:r>
          </a:p>
        </p:txBody>
      </p:sp>
      <p:sp>
        <p:nvSpPr>
          <p:cNvPr id="12" name="Title 1">
            <a:extLst>
              <a:ext uri="{FF2B5EF4-FFF2-40B4-BE49-F238E27FC236}">
                <a16:creationId xmlns:a16="http://schemas.microsoft.com/office/drawing/2014/main" id="{B80E1DBE-8F6A-48A0-87AF-CC6E60C758CC}"/>
              </a:ext>
            </a:extLst>
          </p:cNvPr>
          <p:cNvSpPr txBox="1">
            <a:spLocks/>
          </p:cNvSpPr>
          <p:nvPr/>
        </p:nvSpPr>
        <p:spPr>
          <a:xfrm>
            <a:off x="8888602" y="-77664"/>
            <a:ext cx="3276599" cy="1562102"/>
          </a:xfrm>
          <a:prstGeom prst="rect">
            <a:avLst/>
          </a:prstGeom>
        </p:spPr>
        <p:txBody>
          <a:bodyPr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s-419" sz="1400" b="1" u="sng" dirty="0">
                <a:solidFill>
                  <a:srgbClr val="00B0F0"/>
                </a:solidFill>
              </a:rPr>
              <a:t>La imaginación y la creación literaria</a:t>
            </a:r>
          </a:p>
          <a:p>
            <a:pPr marL="285750" indent="-285750">
              <a:buFont typeface="Arial" panose="020B0604020202020204" pitchFamily="34" charset="0"/>
              <a:buChar char="•"/>
              <a:defRPr/>
            </a:pPr>
            <a:r>
              <a:rPr lang="es-419" sz="1400" b="1" dirty="0">
                <a:solidFill>
                  <a:srgbClr val="00B0F0"/>
                </a:solidFill>
              </a:rPr>
              <a:t>La literatura autoconsciente</a:t>
            </a:r>
          </a:p>
          <a:p>
            <a:pPr marL="285750" indent="-285750">
              <a:buFont typeface="Arial" panose="020B0604020202020204" pitchFamily="34" charset="0"/>
              <a:buChar char="•"/>
              <a:defRPr/>
            </a:pPr>
            <a:r>
              <a:rPr lang="es-419" sz="1400" b="1" dirty="0">
                <a:solidFill>
                  <a:srgbClr val="00B0F0"/>
                </a:solidFill>
              </a:rPr>
              <a:t>La dualidad del ser</a:t>
            </a:r>
          </a:p>
          <a:p>
            <a:pPr marL="285750" indent="-285750">
              <a:buFont typeface="Arial" panose="020B0604020202020204" pitchFamily="34" charset="0"/>
              <a:buChar char="•"/>
              <a:defRPr/>
            </a:pPr>
            <a:r>
              <a:rPr lang="es-419" sz="1400" b="1" dirty="0">
                <a:solidFill>
                  <a:srgbClr val="00B0F0"/>
                </a:solidFill>
              </a:rPr>
              <a:t>La construcción de la realidad</a:t>
            </a:r>
          </a:p>
          <a:p>
            <a:pPr marL="285750" indent="-285750">
              <a:buFont typeface="Arial" panose="020B0604020202020204" pitchFamily="34" charset="0"/>
              <a:buChar char="•"/>
              <a:defRPr/>
            </a:pPr>
            <a:r>
              <a:rPr lang="es-419" sz="1400" b="1" dirty="0">
                <a:solidFill>
                  <a:srgbClr val="00B0F0"/>
                </a:solidFill>
              </a:rPr>
              <a:t>El proceso creativo</a:t>
            </a:r>
          </a:p>
          <a:p>
            <a:pPr marL="285750" indent="-285750">
              <a:buFont typeface="Arial" panose="020B0604020202020204" pitchFamily="34" charset="0"/>
              <a:buChar char="•"/>
              <a:defRPr/>
            </a:pPr>
            <a:r>
              <a:rPr lang="es-419" sz="1400" b="1" dirty="0">
                <a:solidFill>
                  <a:srgbClr val="00B0F0"/>
                </a:solidFill>
              </a:rPr>
              <a:t>El texto y sus contextos</a:t>
            </a:r>
          </a:p>
        </p:txBody>
      </p:sp>
      <p:sp>
        <p:nvSpPr>
          <p:cNvPr id="13" name="TextBox 12">
            <a:extLst>
              <a:ext uri="{FF2B5EF4-FFF2-40B4-BE49-F238E27FC236}">
                <a16:creationId xmlns:a16="http://schemas.microsoft.com/office/drawing/2014/main" id="{3BA3E440-02A6-403F-ABF3-656178043C39}"/>
              </a:ext>
            </a:extLst>
          </p:cNvPr>
          <p:cNvSpPr txBox="1"/>
          <p:nvPr/>
        </p:nvSpPr>
        <p:spPr>
          <a:xfrm>
            <a:off x="118061" y="1600307"/>
            <a:ext cx="11992010" cy="5262979"/>
          </a:xfrm>
          <a:prstGeom prst="rect">
            <a:avLst/>
          </a:prstGeom>
          <a:noFill/>
        </p:spPr>
        <p:txBody>
          <a:bodyPr wrap="square" rtlCol="0">
            <a:spAutoFit/>
          </a:bodyPr>
          <a:lstStyle/>
          <a:p>
            <a:endParaRPr lang="en-US" sz="2800" dirty="0"/>
          </a:p>
          <a:p>
            <a:r>
              <a:rPr lang="en-US" sz="2800" dirty="0"/>
              <a:t>Formative Assessment (optional) FRQ3</a:t>
            </a:r>
          </a:p>
          <a:p>
            <a:endParaRPr lang="en-US" sz="2800" dirty="0"/>
          </a:p>
          <a:p>
            <a:r>
              <a:rPr lang="en-US" sz="2800" dirty="0" err="1">
                <a:latin typeface="+mj-lt"/>
              </a:rPr>
              <a:t>Analiza</a:t>
            </a:r>
            <a:r>
              <a:rPr lang="en-US" sz="2800" dirty="0">
                <a:latin typeface="+mj-lt"/>
              </a:rPr>
              <a:t> </a:t>
            </a:r>
            <a:r>
              <a:rPr lang="en-US" sz="2800" dirty="0" err="1">
                <a:latin typeface="+mj-lt"/>
              </a:rPr>
              <a:t>cómo</a:t>
            </a:r>
            <a:r>
              <a:rPr lang="en-US" sz="2800" dirty="0">
                <a:latin typeface="+mj-lt"/>
              </a:rPr>
              <a:t> </a:t>
            </a:r>
            <a:r>
              <a:rPr lang="en-US" sz="2800" i="1" dirty="0">
                <a:latin typeface="+mj-lt"/>
              </a:rPr>
              <a:t>Don </a:t>
            </a:r>
            <a:r>
              <a:rPr lang="en-US" sz="2800" i="1" dirty="0" err="1">
                <a:latin typeface="+mj-lt"/>
              </a:rPr>
              <a:t>Quijote</a:t>
            </a:r>
            <a:r>
              <a:rPr lang="en-US" sz="2800" i="1" dirty="0">
                <a:latin typeface="+mj-lt"/>
              </a:rPr>
              <a:t> </a:t>
            </a:r>
            <a:r>
              <a:rPr lang="en-US" sz="2800" dirty="0" err="1">
                <a:latin typeface="+mj-lt"/>
              </a:rPr>
              <a:t>representa</a:t>
            </a:r>
            <a:r>
              <a:rPr lang="en-US" sz="2800" dirty="0">
                <a:latin typeface="+mj-lt"/>
              </a:rPr>
              <a:t> las </a:t>
            </a:r>
            <a:r>
              <a:rPr lang="en-US" sz="2800" dirty="0" err="1">
                <a:latin typeface="+mj-lt"/>
              </a:rPr>
              <a:t>caraterísticas</a:t>
            </a:r>
            <a:r>
              <a:rPr lang="en-US" sz="2800" dirty="0">
                <a:latin typeface="+mj-lt"/>
              </a:rPr>
              <a:t> de __________ y </a:t>
            </a:r>
            <a:r>
              <a:rPr lang="en-US" sz="2800" dirty="0" err="1">
                <a:latin typeface="+mj-lt"/>
              </a:rPr>
              <a:t>el</a:t>
            </a:r>
            <a:r>
              <a:rPr lang="en-US" sz="2800" dirty="0">
                <a:latin typeface="+mj-lt"/>
              </a:rPr>
              <a:t> </a:t>
            </a:r>
            <a:r>
              <a:rPr lang="en-US" sz="2800" dirty="0" err="1">
                <a:latin typeface="+mj-lt"/>
              </a:rPr>
              <a:t>contexto</a:t>
            </a:r>
            <a:r>
              <a:rPr lang="en-US" sz="2800" dirty="0">
                <a:latin typeface="+mj-lt"/>
              </a:rPr>
              <a:t> sociocultural de ___________. </a:t>
            </a:r>
            <a:r>
              <a:rPr lang="en-US" sz="2800" dirty="0" err="1">
                <a:latin typeface="+mj-lt"/>
              </a:rPr>
              <a:t>En</a:t>
            </a:r>
            <a:r>
              <a:rPr lang="en-US" sz="2800" dirty="0">
                <a:latin typeface="+mj-lt"/>
              </a:rPr>
              <a:t> </a:t>
            </a:r>
            <a:r>
              <a:rPr lang="en-US" sz="2800" dirty="0" err="1">
                <a:latin typeface="+mj-lt"/>
              </a:rPr>
              <a:t>tu</a:t>
            </a:r>
            <a:r>
              <a:rPr lang="en-US" sz="2800" dirty="0">
                <a:latin typeface="+mj-lt"/>
              </a:rPr>
              <a:t> </a:t>
            </a:r>
            <a:r>
              <a:rPr lang="en-US" sz="2800" dirty="0" err="1">
                <a:latin typeface="+mj-lt"/>
              </a:rPr>
              <a:t>ensayo</a:t>
            </a:r>
            <a:r>
              <a:rPr lang="en-US" sz="2800" dirty="0">
                <a:latin typeface="+mj-lt"/>
              </a:rPr>
              <a:t> </a:t>
            </a:r>
            <a:r>
              <a:rPr lang="en-US" sz="2800" dirty="0" err="1">
                <a:latin typeface="+mj-lt"/>
              </a:rPr>
              <a:t>debes</a:t>
            </a:r>
            <a:r>
              <a:rPr lang="en-US" sz="2800" dirty="0">
                <a:latin typeface="+mj-lt"/>
              </a:rPr>
              <a:t> </a:t>
            </a:r>
            <a:r>
              <a:rPr lang="en-US" sz="2800" dirty="0" err="1">
                <a:latin typeface="+mj-lt"/>
              </a:rPr>
              <a:t>coementar</a:t>
            </a:r>
            <a:r>
              <a:rPr lang="en-US" sz="2800" dirty="0">
                <a:latin typeface="+mj-lt"/>
              </a:rPr>
              <a:t> los </a:t>
            </a:r>
            <a:r>
              <a:rPr lang="en-US" sz="2800" dirty="0" err="1">
                <a:latin typeface="+mj-lt"/>
              </a:rPr>
              <a:t>recursos</a:t>
            </a:r>
            <a:r>
              <a:rPr lang="en-US" sz="2800" dirty="0">
                <a:latin typeface="+mj-lt"/>
              </a:rPr>
              <a:t> </a:t>
            </a:r>
            <a:r>
              <a:rPr lang="en-US" sz="2800" dirty="0" err="1">
                <a:latin typeface="+mj-lt"/>
              </a:rPr>
              <a:t>literarios</a:t>
            </a:r>
            <a:r>
              <a:rPr lang="en-US" sz="2800" dirty="0">
                <a:latin typeface="+mj-lt"/>
              </a:rPr>
              <a:t> del ______________. </a:t>
            </a:r>
            <a:r>
              <a:rPr lang="en-US" sz="2800" dirty="0" err="1">
                <a:latin typeface="+mj-lt"/>
              </a:rPr>
              <a:t>Debes</a:t>
            </a:r>
            <a:r>
              <a:rPr lang="en-US" sz="2800" dirty="0">
                <a:latin typeface="+mj-lt"/>
              </a:rPr>
              <a:t> </a:t>
            </a:r>
            <a:r>
              <a:rPr lang="en-US" sz="2800" dirty="0" err="1">
                <a:latin typeface="+mj-lt"/>
              </a:rPr>
              <a:t>incluir</a:t>
            </a:r>
            <a:r>
              <a:rPr lang="en-US" sz="2800" dirty="0">
                <a:latin typeface="+mj-lt"/>
              </a:rPr>
              <a:t> </a:t>
            </a:r>
            <a:r>
              <a:rPr lang="en-US" sz="2800" dirty="0" err="1">
                <a:latin typeface="+mj-lt"/>
              </a:rPr>
              <a:t>ejemplos</a:t>
            </a:r>
            <a:r>
              <a:rPr lang="en-US" sz="2800" dirty="0">
                <a:latin typeface="+mj-lt"/>
              </a:rPr>
              <a:t> del </a:t>
            </a:r>
            <a:r>
              <a:rPr lang="en-US" sz="2800" dirty="0" err="1">
                <a:latin typeface="+mj-lt"/>
              </a:rPr>
              <a:t>texto</a:t>
            </a:r>
            <a:r>
              <a:rPr lang="en-US" sz="2800" dirty="0">
                <a:latin typeface="+mj-lt"/>
              </a:rPr>
              <a:t> que </a:t>
            </a:r>
            <a:r>
              <a:rPr lang="en-US" sz="2800" dirty="0" err="1">
                <a:latin typeface="+mj-lt"/>
              </a:rPr>
              <a:t>apoyen</a:t>
            </a:r>
            <a:r>
              <a:rPr lang="en-US" sz="2800" dirty="0">
                <a:latin typeface="+mj-lt"/>
              </a:rPr>
              <a:t> </a:t>
            </a:r>
            <a:r>
              <a:rPr lang="en-US" sz="2800" dirty="0" err="1">
                <a:latin typeface="+mj-lt"/>
              </a:rPr>
              <a:t>tus</a:t>
            </a:r>
            <a:r>
              <a:rPr lang="en-US" sz="2800" dirty="0">
                <a:latin typeface="+mj-lt"/>
              </a:rPr>
              <a:t> ideas. </a:t>
            </a:r>
          </a:p>
          <a:p>
            <a:endParaRPr lang="en-US" sz="2800" dirty="0">
              <a:latin typeface="+mj-lt"/>
            </a:endParaRPr>
          </a:p>
          <a:p>
            <a:r>
              <a:rPr lang="en-US" sz="2800" dirty="0"/>
              <a:t>* La </a:t>
            </a:r>
            <a:r>
              <a:rPr lang="en-US" sz="2800" dirty="0" err="1"/>
              <a:t>novela</a:t>
            </a:r>
            <a:endParaRPr lang="en-US" sz="2800" dirty="0"/>
          </a:p>
          <a:p>
            <a:r>
              <a:rPr lang="en-US" sz="2800" dirty="0"/>
              <a:t>* España del </a:t>
            </a:r>
            <a:r>
              <a:rPr lang="en-US" sz="2800" dirty="0" err="1"/>
              <a:t>siglo</a:t>
            </a:r>
            <a:r>
              <a:rPr lang="en-US" sz="2800" dirty="0"/>
              <a:t> XVII</a:t>
            </a:r>
          </a:p>
          <a:p>
            <a:endParaRPr lang="en-US" sz="2800" dirty="0"/>
          </a:p>
          <a:p>
            <a:endParaRPr lang="en-US" sz="2800" dirty="0"/>
          </a:p>
        </p:txBody>
      </p:sp>
    </p:spTree>
    <p:extLst>
      <p:ext uri="{BB962C8B-B14F-4D97-AF65-F5344CB8AC3E}">
        <p14:creationId xmlns:p14="http://schemas.microsoft.com/office/powerpoint/2010/main" val="701333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5F4483E-74DB-4A26-96CD-5CB13F7AA295}"/>
              </a:ext>
            </a:extLst>
          </p:cNvPr>
          <p:cNvSpPr/>
          <p:nvPr/>
        </p:nvSpPr>
        <p:spPr>
          <a:xfrm>
            <a:off x="0" y="1645920"/>
            <a:ext cx="12192000" cy="521208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4" name="Rectangle 2">
            <a:extLst>
              <a:ext uri="{FF2B5EF4-FFF2-40B4-BE49-F238E27FC236}">
                <a16:creationId xmlns:a16="http://schemas.microsoft.com/office/drawing/2014/main" id="{73EC7B9F-CACB-40B3-BEAD-9E564F02F977}"/>
              </a:ext>
            </a:extLst>
          </p:cNvPr>
          <p:cNvSpPr txBox="1">
            <a:spLocks noChangeArrowheads="1"/>
          </p:cNvSpPr>
          <p:nvPr/>
        </p:nvSpPr>
        <p:spPr>
          <a:xfrm>
            <a:off x="0" y="-214312"/>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s-ES" altLang="en-US" sz="2800" dirty="0">
                <a:solidFill>
                  <a:srgbClr val="00B0F0"/>
                </a:solidFill>
              </a:rPr>
              <a:t>El ingenioso hidalgo don Quijote de la Mancha</a:t>
            </a:r>
            <a:br>
              <a:rPr lang="es-ES" altLang="en-US" sz="2800" dirty="0">
                <a:solidFill>
                  <a:srgbClr val="00B0F0"/>
                </a:solidFill>
              </a:rPr>
            </a:br>
            <a:r>
              <a:rPr lang="es-ES" altLang="en-US" sz="2000" dirty="0">
                <a:solidFill>
                  <a:srgbClr val="00B0F0"/>
                </a:solidFill>
              </a:rPr>
              <a:t>Miguel de Cervantes</a:t>
            </a:r>
            <a:r>
              <a:rPr lang="en-US" altLang="en-US" sz="2000" dirty="0">
                <a:solidFill>
                  <a:srgbClr val="00B0F0"/>
                </a:solidFill>
              </a:rPr>
              <a:t> </a:t>
            </a:r>
          </a:p>
        </p:txBody>
      </p:sp>
      <p:sp>
        <p:nvSpPr>
          <p:cNvPr id="5" name="Title 1">
            <a:extLst>
              <a:ext uri="{FF2B5EF4-FFF2-40B4-BE49-F238E27FC236}">
                <a16:creationId xmlns:a16="http://schemas.microsoft.com/office/drawing/2014/main" id="{E58580A1-C1D6-4A93-BC00-CAFB1AF58892}"/>
              </a:ext>
            </a:extLst>
          </p:cNvPr>
          <p:cNvSpPr txBox="1">
            <a:spLocks/>
          </p:cNvSpPr>
          <p:nvPr/>
        </p:nvSpPr>
        <p:spPr>
          <a:xfrm>
            <a:off x="8854567" y="-232600"/>
            <a:ext cx="4343400" cy="1748366"/>
          </a:xfrm>
          <a:prstGeom prst="rect">
            <a:avLst/>
          </a:prstGeom>
        </p:spPr>
        <p:txBody>
          <a:bodyPr anchor="b">
            <a:normAutofit fontScale="97500"/>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s-419" sz="1400" b="1" u="sng" dirty="0">
                <a:solidFill>
                  <a:srgbClr val="00B0F0"/>
                </a:solidFill>
              </a:rPr>
              <a:t>La imaginación y la creación literaria</a:t>
            </a:r>
          </a:p>
          <a:p>
            <a:pPr marL="285750" indent="-285750">
              <a:buFont typeface="Arial" panose="020B0604020202020204" pitchFamily="34" charset="0"/>
              <a:buChar char="•"/>
              <a:defRPr/>
            </a:pPr>
            <a:r>
              <a:rPr lang="es-419" sz="1400" b="1" dirty="0">
                <a:solidFill>
                  <a:srgbClr val="00B0F0"/>
                </a:solidFill>
              </a:rPr>
              <a:t>La literatura autoconsciente</a:t>
            </a:r>
          </a:p>
          <a:p>
            <a:pPr marL="285750" indent="-285750">
              <a:buFont typeface="Arial" panose="020B0604020202020204" pitchFamily="34" charset="0"/>
              <a:buChar char="•"/>
              <a:defRPr/>
            </a:pPr>
            <a:r>
              <a:rPr lang="es-419" sz="1400" b="1" dirty="0">
                <a:solidFill>
                  <a:srgbClr val="00B0F0"/>
                </a:solidFill>
              </a:rPr>
              <a:t>La dualidad del ser</a:t>
            </a:r>
          </a:p>
          <a:p>
            <a:pPr marL="285750" indent="-285750">
              <a:buFont typeface="Arial" panose="020B0604020202020204" pitchFamily="34" charset="0"/>
              <a:buChar char="•"/>
              <a:defRPr/>
            </a:pPr>
            <a:r>
              <a:rPr lang="es-419" sz="1400" b="1" dirty="0">
                <a:solidFill>
                  <a:srgbClr val="00B0F0"/>
                </a:solidFill>
              </a:rPr>
              <a:t>La construcción de la realidad</a:t>
            </a:r>
          </a:p>
          <a:p>
            <a:pPr marL="285750" indent="-285750">
              <a:buFont typeface="Arial" panose="020B0604020202020204" pitchFamily="34" charset="0"/>
              <a:buChar char="•"/>
              <a:defRPr/>
            </a:pPr>
            <a:r>
              <a:rPr lang="es-419" sz="1400" b="1" dirty="0">
                <a:solidFill>
                  <a:srgbClr val="00B0F0"/>
                </a:solidFill>
              </a:rPr>
              <a:t>El proceso creativo</a:t>
            </a:r>
          </a:p>
          <a:p>
            <a:pPr marL="285750" indent="-285750">
              <a:buFont typeface="Arial" panose="020B0604020202020204" pitchFamily="34" charset="0"/>
              <a:buChar char="•"/>
              <a:defRPr/>
            </a:pPr>
            <a:r>
              <a:rPr lang="es-419" sz="1400" b="1" dirty="0">
                <a:solidFill>
                  <a:srgbClr val="00B0F0"/>
                </a:solidFill>
              </a:rPr>
              <a:t>El texto y sus contextos</a:t>
            </a:r>
          </a:p>
        </p:txBody>
      </p:sp>
      <p:sp>
        <p:nvSpPr>
          <p:cNvPr id="6" name="TextBox 5">
            <a:extLst>
              <a:ext uri="{FF2B5EF4-FFF2-40B4-BE49-F238E27FC236}">
                <a16:creationId xmlns:a16="http://schemas.microsoft.com/office/drawing/2014/main" id="{E6BB0697-4F26-4EF4-AC2C-0BB6AD04F407}"/>
              </a:ext>
            </a:extLst>
          </p:cNvPr>
          <p:cNvSpPr txBox="1"/>
          <p:nvPr/>
        </p:nvSpPr>
        <p:spPr>
          <a:xfrm>
            <a:off x="0" y="6211669"/>
            <a:ext cx="1691489" cy="646331"/>
          </a:xfrm>
          <a:prstGeom prst="rect">
            <a:avLst/>
          </a:prstGeom>
          <a:solidFill>
            <a:schemeClr val="tx1"/>
          </a:solidFill>
        </p:spPr>
        <p:txBody>
          <a:bodyPr wrap="none" rtlCol="0">
            <a:spAutoFit/>
          </a:bodyPr>
          <a:lstStyle/>
          <a:p>
            <a:r>
              <a:rPr lang="es-419" dirty="0">
                <a:solidFill>
                  <a:srgbClr val="00B0F0"/>
                </a:solidFill>
              </a:rPr>
              <a:t>El Siglo de Oro</a:t>
            </a:r>
          </a:p>
          <a:p>
            <a:r>
              <a:rPr lang="es-419" dirty="0">
                <a:solidFill>
                  <a:srgbClr val="00B0F0"/>
                </a:solidFill>
              </a:rPr>
              <a:t>El Barroco</a:t>
            </a:r>
          </a:p>
        </p:txBody>
      </p:sp>
      <p:sp>
        <p:nvSpPr>
          <p:cNvPr id="8" name="Title 1">
            <a:extLst>
              <a:ext uri="{FF2B5EF4-FFF2-40B4-BE49-F238E27FC236}">
                <a16:creationId xmlns:a16="http://schemas.microsoft.com/office/drawing/2014/main" id="{8720208F-357E-4DDD-98A6-094FD0A0CF70}"/>
              </a:ext>
            </a:extLst>
          </p:cNvPr>
          <p:cNvSpPr txBox="1">
            <a:spLocks/>
          </p:cNvSpPr>
          <p:nvPr/>
        </p:nvSpPr>
        <p:spPr>
          <a:xfrm>
            <a:off x="95250" y="2769130"/>
            <a:ext cx="12096750" cy="2286000"/>
          </a:xfrm>
          <a:prstGeom prst="rect">
            <a:avLst/>
          </a:prstGeom>
        </p:spPr>
        <p:txBody>
          <a:bodyPr anchor="b">
            <a:normAutofit fontScale="90000"/>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s-419" sz="3600" b="1" dirty="0">
                <a:solidFill>
                  <a:schemeClr val="accent4">
                    <a:lumMod val="20000"/>
                    <a:lumOff val="80000"/>
                  </a:schemeClr>
                </a:solidFill>
              </a:rPr>
              <a:t>Comenta el título de esta obra. Trata de predecir de qué va a tratar.</a:t>
            </a:r>
          </a:p>
          <a:p>
            <a:pPr>
              <a:defRPr/>
            </a:pPr>
            <a:br>
              <a:rPr lang="en-US" sz="2700" b="1" dirty="0"/>
            </a:br>
            <a:br>
              <a:rPr lang="en-US" sz="3600" dirty="0"/>
            </a:br>
            <a:endParaRPr lang="en-US" sz="3600" dirty="0"/>
          </a:p>
        </p:txBody>
      </p:sp>
    </p:spTree>
    <p:extLst>
      <p:ext uri="{BB962C8B-B14F-4D97-AF65-F5344CB8AC3E}">
        <p14:creationId xmlns:p14="http://schemas.microsoft.com/office/powerpoint/2010/main" val="14149717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5022FC8-390C-4690-903E-C934A165D506}"/>
              </a:ext>
            </a:extLst>
          </p:cNvPr>
          <p:cNvSpPr/>
          <p:nvPr/>
        </p:nvSpPr>
        <p:spPr>
          <a:xfrm>
            <a:off x="0" y="1484438"/>
            <a:ext cx="12192000" cy="537356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400" b="1" i="0" dirty="0">
                <a:solidFill>
                  <a:schemeClr val="tx1"/>
                </a:solidFill>
                <a:effectLst/>
                <a:latin typeface="Times New Roman" panose="02020603050405020304" pitchFamily="18" charset="0"/>
              </a:rPr>
              <a:t>Fue luego a ver su rocín, y aunque tenía más cuartos que un real y más tachas que el caballo de Gonela, que </a:t>
            </a:r>
            <a:r>
              <a:rPr lang="es-ES" sz="2400" b="1" i="1" dirty="0">
                <a:solidFill>
                  <a:schemeClr val="tx1"/>
                </a:solidFill>
                <a:effectLst/>
                <a:latin typeface="Times New Roman" panose="02020603050405020304" pitchFamily="18" charset="0"/>
              </a:rPr>
              <a:t>tantum </a:t>
            </a:r>
            <a:r>
              <a:rPr lang="es-ES" sz="2400" b="1" i="1" dirty="0" err="1">
                <a:solidFill>
                  <a:schemeClr val="tx1"/>
                </a:solidFill>
                <a:effectLst/>
                <a:latin typeface="Times New Roman" panose="02020603050405020304" pitchFamily="18" charset="0"/>
              </a:rPr>
              <a:t>pellis</a:t>
            </a:r>
            <a:r>
              <a:rPr lang="es-ES" sz="2400" b="1" i="1" dirty="0">
                <a:solidFill>
                  <a:schemeClr val="tx1"/>
                </a:solidFill>
                <a:effectLst/>
                <a:latin typeface="Times New Roman" panose="02020603050405020304" pitchFamily="18" charset="0"/>
              </a:rPr>
              <a:t> et </a:t>
            </a:r>
            <a:r>
              <a:rPr lang="es-ES" sz="2400" b="1" i="1" dirty="0" err="1">
                <a:solidFill>
                  <a:schemeClr val="tx1"/>
                </a:solidFill>
                <a:effectLst/>
                <a:latin typeface="Times New Roman" panose="02020603050405020304" pitchFamily="18" charset="0"/>
              </a:rPr>
              <a:t>ossa</a:t>
            </a:r>
            <a:r>
              <a:rPr lang="es-ES" sz="2400" b="1" i="1" dirty="0">
                <a:solidFill>
                  <a:schemeClr val="tx1"/>
                </a:solidFill>
                <a:effectLst/>
                <a:latin typeface="Times New Roman" panose="02020603050405020304" pitchFamily="18" charset="0"/>
              </a:rPr>
              <a:t> </a:t>
            </a:r>
            <a:r>
              <a:rPr lang="es-ES" sz="2400" b="1" i="1" dirty="0" err="1">
                <a:solidFill>
                  <a:schemeClr val="tx1"/>
                </a:solidFill>
                <a:effectLst/>
                <a:latin typeface="Times New Roman" panose="02020603050405020304" pitchFamily="18" charset="0"/>
              </a:rPr>
              <a:t>fuit</a:t>
            </a:r>
            <a:r>
              <a:rPr lang="es-ES" sz="2400" b="1" i="0" dirty="0">
                <a:solidFill>
                  <a:schemeClr val="tx1"/>
                </a:solidFill>
                <a:effectLst/>
                <a:latin typeface="Times New Roman" panose="02020603050405020304" pitchFamily="18" charset="0"/>
              </a:rPr>
              <a:t>, le pareció que ni el Bucéfalo de Alejandro ni Babieca el del Cid con él se igualaban. Cuatro días se le pasaron en imaginar qué nombre le pondría; porque (según se decía él a sí mesmo) no era razón que caballo de caballero tan famoso, y tan bueno él por sí, estuviese sin nombre conocido; y ansí, procuraba acomodársele de manera que declarase quién había sido antes que fuese de caballero andante, y lo que era entonces; pues estaba muy puesto en razón que, mudando su señor estado, mudase él también el nombre, y le cobrase famoso y de estruendo, como convenía a la nueva orden y al nuevo ejercicio que ya profesaba; y así, después de muchos nombres que formó, borró y quitó, añadió, deshizo y tornó a hacer en su memoria e imaginación, al fin le vino a llamar </a:t>
            </a:r>
            <a:r>
              <a:rPr lang="es-ES" sz="2400" b="1" i="1" dirty="0">
                <a:solidFill>
                  <a:schemeClr val="tx1"/>
                </a:solidFill>
                <a:effectLst/>
                <a:latin typeface="Times New Roman" panose="02020603050405020304" pitchFamily="18" charset="0"/>
              </a:rPr>
              <a:t>Rocinante</a:t>
            </a:r>
            <a:r>
              <a:rPr lang="es-ES" sz="2400" b="1" i="0" dirty="0">
                <a:solidFill>
                  <a:schemeClr val="tx1"/>
                </a:solidFill>
                <a:effectLst/>
                <a:latin typeface="Times New Roman" panose="02020603050405020304" pitchFamily="18" charset="0"/>
              </a:rPr>
              <a:t>, nombre, a su parecer, alto, sonoro y significativo de lo que había sido cuando fue rocín, antes de lo que ahora era, que era antes y primero de todos los rocines del mundo.</a:t>
            </a:r>
          </a:p>
          <a:p>
            <a:r>
              <a:rPr lang="es-ES" sz="1000" b="1" dirty="0">
                <a:solidFill>
                  <a:schemeClr val="tx1"/>
                </a:solidFill>
                <a:latin typeface="Times New Roman" panose="02020603050405020304" pitchFamily="18" charset="0"/>
              </a:rPr>
              <a:t>Don Quijote</a:t>
            </a:r>
          </a:p>
          <a:p>
            <a:r>
              <a:rPr lang="es-ES" sz="1000" b="1" dirty="0">
                <a:solidFill>
                  <a:schemeClr val="tx1"/>
                </a:solidFill>
                <a:latin typeface="Times New Roman" panose="02020603050405020304" pitchFamily="18" charset="0"/>
              </a:rPr>
              <a:t>Miguel de Cervantes</a:t>
            </a:r>
          </a:p>
          <a:p>
            <a:r>
              <a:rPr lang="es-ES" sz="1000" b="1" dirty="0">
                <a:solidFill>
                  <a:schemeClr val="tx1"/>
                </a:solidFill>
                <a:latin typeface="Times New Roman" panose="02020603050405020304" pitchFamily="18" charset="0"/>
              </a:rPr>
              <a:t>Fragmento</a:t>
            </a:r>
            <a:endParaRPr lang="en-US" sz="1000" b="1" dirty="0">
              <a:solidFill>
                <a:schemeClr val="tx1"/>
              </a:solidFill>
            </a:endParaRPr>
          </a:p>
        </p:txBody>
      </p:sp>
      <p:sp>
        <p:nvSpPr>
          <p:cNvPr id="8" name="Rectangle 2">
            <a:extLst>
              <a:ext uri="{FF2B5EF4-FFF2-40B4-BE49-F238E27FC236}">
                <a16:creationId xmlns:a16="http://schemas.microsoft.com/office/drawing/2014/main" id="{EB17FC45-9F6B-4DE6-9B4E-7C34B97BA6F7}"/>
              </a:ext>
            </a:extLst>
          </p:cNvPr>
          <p:cNvSpPr txBox="1">
            <a:spLocks noChangeArrowheads="1"/>
          </p:cNvSpPr>
          <p:nvPr/>
        </p:nvSpPr>
        <p:spPr>
          <a:xfrm>
            <a:off x="0" y="-77664"/>
            <a:ext cx="3276600" cy="942976"/>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s-ES" altLang="en-US" sz="2400" dirty="0">
                <a:solidFill>
                  <a:srgbClr val="00B0F0"/>
                </a:solidFill>
              </a:rPr>
              <a:t>El ingenioso hidalgo don Quijote de la Mancha</a:t>
            </a:r>
            <a:br>
              <a:rPr lang="es-ES" altLang="en-US" sz="2800" dirty="0">
                <a:solidFill>
                  <a:srgbClr val="00B0F0"/>
                </a:solidFill>
              </a:rPr>
            </a:br>
            <a:r>
              <a:rPr lang="es-ES" altLang="en-US" sz="1600" dirty="0">
                <a:solidFill>
                  <a:srgbClr val="00B0F0"/>
                </a:solidFill>
              </a:rPr>
              <a:t>Miguel de Cervantes</a:t>
            </a:r>
            <a:r>
              <a:rPr lang="en-US" altLang="en-US" sz="1600" dirty="0">
                <a:solidFill>
                  <a:srgbClr val="00B0F0"/>
                </a:solidFill>
              </a:rPr>
              <a:t> </a:t>
            </a:r>
          </a:p>
        </p:txBody>
      </p:sp>
      <p:sp>
        <p:nvSpPr>
          <p:cNvPr id="12" name="Title 1">
            <a:extLst>
              <a:ext uri="{FF2B5EF4-FFF2-40B4-BE49-F238E27FC236}">
                <a16:creationId xmlns:a16="http://schemas.microsoft.com/office/drawing/2014/main" id="{B80E1DBE-8F6A-48A0-87AF-CC6E60C758CC}"/>
              </a:ext>
            </a:extLst>
          </p:cNvPr>
          <p:cNvSpPr txBox="1">
            <a:spLocks/>
          </p:cNvSpPr>
          <p:nvPr/>
        </p:nvSpPr>
        <p:spPr>
          <a:xfrm>
            <a:off x="8888602" y="-77664"/>
            <a:ext cx="3276599" cy="1562102"/>
          </a:xfrm>
          <a:prstGeom prst="rect">
            <a:avLst/>
          </a:prstGeom>
        </p:spPr>
        <p:txBody>
          <a:bodyPr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s-419" sz="1400" b="1" u="sng" dirty="0">
                <a:solidFill>
                  <a:srgbClr val="00B0F0"/>
                </a:solidFill>
              </a:rPr>
              <a:t>La imaginación y la creación literaria</a:t>
            </a:r>
          </a:p>
          <a:p>
            <a:pPr marL="285750" indent="-285750">
              <a:buFont typeface="Arial" panose="020B0604020202020204" pitchFamily="34" charset="0"/>
              <a:buChar char="•"/>
              <a:defRPr/>
            </a:pPr>
            <a:r>
              <a:rPr lang="es-419" sz="1400" b="1" dirty="0">
                <a:solidFill>
                  <a:srgbClr val="00B0F0"/>
                </a:solidFill>
              </a:rPr>
              <a:t>La literatura autoconsciente</a:t>
            </a:r>
          </a:p>
          <a:p>
            <a:pPr marL="285750" indent="-285750">
              <a:buFont typeface="Arial" panose="020B0604020202020204" pitchFamily="34" charset="0"/>
              <a:buChar char="•"/>
              <a:defRPr/>
            </a:pPr>
            <a:r>
              <a:rPr lang="es-419" sz="1400" b="1" dirty="0">
                <a:solidFill>
                  <a:srgbClr val="00B0F0"/>
                </a:solidFill>
              </a:rPr>
              <a:t>La dualidad del ser</a:t>
            </a:r>
          </a:p>
          <a:p>
            <a:pPr marL="285750" indent="-285750">
              <a:buFont typeface="Arial" panose="020B0604020202020204" pitchFamily="34" charset="0"/>
              <a:buChar char="•"/>
              <a:defRPr/>
            </a:pPr>
            <a:r>
              <a:rPr lang="es-419" sz="1400" b="1" dirty="0">
                <a:solidFill>
                  <a:srgbClr val="00B0F0"/>
                </a:solidFill>
              </a:rPr>
              <a:t>La construcción de la realidad</a:t>
            </a:r>
          </a:p>
          <a:p>
            <a:pPr marL="285750" indent="-285750">
              <a:buFont typeface="Arial" panose="020B0604020202020204" pitchFamily="34" charset="0"/>
              <a:buChar char="•"/>
              <a:defRPr/>
            </a:pPr>
            <a:r>
              <a:rPr lang="es-419" sz="1400" b="1" dirty="0">
                <a:solidFill>
                  <a:srgbClr val="00B0F0"/>
                </a:solidFill>
              </a:rPr>
              <a:t>El proceso creativo</a:t>
            </a:r>
          </a:p>
          <a:p>
            <a:pPr marL="285750" indent="-285750">
              <a:buFont typeface="Arial" panose="020B0604020202020204" pitchFamily="34" charset="0"/>
              <a:buChar char="•"/>
              <a:defRPr/>
            </a:pPr>
            <a:r>
              <a:rPr lang="es-419" sz="1400" b="1" dirty="0">
                <a:solidFill>
                  <a:srgbClr val="00B0F0"/>
                </a:solidFill>
              </a:rPr>
              <a:t>El texto y sus contextos</a:t>
            </a:r>
          </a:p>
        </p:txBody>
      </p:sp>
    </p:spTree>
    <p:extLst>
      <p:ext uri="{BB962C8B-B14F-4D97-AF65-F5344CB8AC3E}">
        <p14:creationId xmlns:p14="http://schemas.microsoft.com/office/powerpoint/2010/main" val="4236622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008E0C7-0000-4FFF-A231-142376F691E9}"/>
              </a:ext>
            </a:extLst>
          </p:cNvPr>
          <p:cNvSpPr/>
          <p:nvPr/>
        </p:nvSpPr>
        <p:spPr>
          <a:xfrm>
            <a:off x="0" y="1645920"/>
            <a:ext cx="12192000" cy="521208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4" name="Rectangle 2">
            <a:extLst>
              <a:ext uri="{FF2B5EF4-FFF2-40B4-BE49-F238E27FC236}">
                <a16:creationId xmlns:a16="http://schemas.microsoft.com/office/drawing/2014/main" id="{73EC7B9F-CACB-40B3-BEAD-9E564F02F977}"/>
              </a:ext>
            </a:extLst>
          </p:cNvPr>
          <p:cNvSpPr txBox="1">
            <a:spLocks noChangeArrowheads="1"/>
          </p:cNvSpPr>
          <p:nvPr/>
        </p:nvSpPr>
        <p:spPr>
          <a:xfrm>
            <a:off x="0" y="-214312"/>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s-ES" altLang="en-US" sz="2800" dirty="0">
                <a:solidFill>
                  <a:srgbClr val="00B0F0"/>
                </a:solidFill>
              </a:rPr>
              <a:t>El ingenioso hidalgo don Quijote de la Mancha</a:t>
            </a:r>
            <a:br>
              <a:rPr lang="es-ES" altLang="en-US" sz="2800" dirty="0">
                <a:solidFill>
                  <a:srgbClr val="00B0F0"/>
                </a:solidFill>
              </a:rPr>
            </a:br>
            <a:r>
              <a:rPr lang="es-ES" altLang="en-US" sz="2000" dirty="0">
                <a:solidFill>
                  <a:srgbClr val="00B0F0"/>
                </a:solidFill>
              </a:rPr>
              <a:t>Miguel de Cervantes</a:t>
            </a:r>
            <a:r>
              <a:rPr lang="en-US" altLang="en-US" sz="2000" dirty="0">
                <a:solidFill>
                  <a:srgbClr val="00B0F0"/>
                </a:solidFill>
              </a:rPr>
              <a:t> </a:t>
            </a:r>
          </a:p>
        </p:txBody>
      </p:sp>
      <p:sp>
        <p:nvSpPr>
          <p:cNvPr id="5" name="Title 1">
            <a:extLst>
              <a:ext uri="{FF2B5EF4-FFF2-40B4-BE49-F238E27FC236}">
                <a16:creationId xmlns:a16="http://schemas.microsoft.com/office/drawing/2014/main" id="{E58580A1-C1D6-4A93-BC00-CAFB1AF58892}"/>
              </a:ext>
            </a:extLst>
          </p:cNvPr>
          <p:cNvSpPr txBox="1">
            <a:spLocks/>
          </p:cNvSpPr>
          <p:nvPr/>
        </p:nvSpPr>
        <p:spPr>
          <a:xfrm>
            <a:off x="8982583" y="-214312"/>
            <a:ext cx="4343400" cy="1748366"/>
          </a:xfrm>
          <a:prstGeom prst="rect">
            <a:avLst/>
          </a:prstGeom>
        </p:spPr>
        <p:txBody>
          <a:bodyPr anchor="b">
            <a:normAutofit fontScale="97500"/>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s-419" sz="1400" b="1" u="sng" dirty="0">
                <a:solidFill>
                  <a:srgbClr val="00B0F0"/>
                </a:solidFill>
              </a:rPr>
              <a:t>La imaginación y la creación literaria</a:t>
            </a:r>
          </a:p>
          <a:p>
            <a:pPr marL="285750" indent="-285750">
              <a:buFont typeface="Arial" panose="020B0604020202020204" pitchFamily="34" charset="0"/>
              <a:buChar char="•"/>
              <a:defRPr/>
            </a:pPr>
            <a:r>
              <a:rPr lang="es-419" sz="1400" b="1" dirty="0">
                <a:solidFill>
                  <a:srgbClr val="00B0F0"/>
                </a:solidFill>
              </a:rPr>
              <a:t>La literatura autoconsciente</a:t>
            </a:r>
          </a:p>
          <a:p>
            <a:pPr marL="285750" indent="-285750">
              <a:buFont typeface="Arial" panose="020B0604020202020204" pitchFamily="34" charset="0"/>
              <a:buChar char="•"/>
              <a:defRPr/>
            </a:pPr>
            <a:r>
              <a:rPr lang="es-419" sz="1400" b="1" dirty="0">
                <a:solidFill>
                  <a:srgbClr val="00B0F0"/>
                </a:solidFill>
              </a:rPr>
              <a:t>La dualidad del ser</a:t>
            </a:r>
          </a:p>
          <a:p>
            <a:pPr marL="285750" indent="-285750">
              <a:buFont typeface="Arial" panose="020B0604020202020204" pitchFamily="34" charset="0"/>
              <a:buChar char="•"/>
              <a:defRPr/>
            </a:pPr>
            <a:r>
              <a:rPr lang="es-419" sz="1400" b="1" dirty="0">
                <a:solidFill>
                  <a:srgbClr val="00B0F0"/>
                </a:solidFill>
              </a:rPr>
              <a:t>La construcción de la realidad</a:t>
            </a:r>
          </a:p>
          <a:p>
            <a:pPr marL="285750" indent="-285750">
              <a:buFont typeface="Arial" panose="020B0604020202020204" pitchFamily="34" charset="0"/>
              <a:buChar char="•"/>
              <a:defRPr/>
            </a:pPr>
            <a:r>
              <a:rPr lang="es-419" sz="1400" b="1" dirty="0">
                <a:solidFill>
                  <a:srgbClr val="00B0F0"/>
                </a:solidFill>
              </a:rPr>
              <a:t>El proceso creativo</a:t>
            </a:r>
          </a:p>
          <a:p>
            <a:pPr marL="285750" indent="-285750">
              <a:buFont typeface="Arial" panose="020B0604020202020204" pitchFamily="34" charset="0"/>
              <a:buChar char="•"/>
              <a:defRPr/>
            </a:pPr>
            <a:r>
              <a:rPr lang="es-419" sz="1400" b="1" dirty="0">
                <a:solidFill>
                  <a:srgbClr val="00B0F0"/>
                </a:solidFill>
              </a:rPr>
              <a:t>El texto y sus contextos</a:t>
            </a:r>
          </a:p>
        </p:txBody>
      </p:sp>
      <p:sp>
        <p:nvSpPr>
          <p:cNvPr id="6" name="TextBox 5">
            <a:extLst>
              <a:ext uri="{FF2B5EF4-FFF2-40B4-BE49-F238E27FC236}">
                <a16:creationId xmlns:a16="http://schemas.microsoft.com/office/drawing/2014/main" id="{E6BB0697-4F26-4EF4-AC2C-0BB6AD04F407}"/>
              </a:ext>
            </a:extLst>
          </p:cNvPr>
          <p:cNvSpPr txBox="1"/>
          <p:nvPr/>
        </p:nvSpPr>
        <p:spPr>
          <a:xfrm>
            <a:off x="0" y="6211669"/>
            <a:ext cx="1691489" cy="646331"/>
          </a:xfrm>
          <a:prstGeom prst="rect">
            <a:avLst/>
          </a:prstGeom>
          <a:solidFill>
            <a:schemeClr val="tx1"/>
          </a:solidFill>
        </p:spPr>
        <p:txBody>
          <a:bodyPr wrap="none" rtlCol="0">
            <a:spAutoFit/>
          </a:bodyPr>
          <a:lstStyle/>
          <a:p>
            <a:r>
              <a:rPr lang="es-419" dirty="0">
                <a:solidFill>
                  <a:srgbClr val="00B0F0"/>
                </a:solidFill>
              </a:rPr>
              <a:t>El Siglo de Oro</a:t>
            </a:r>
          </a:p>
          <a:p>
            <a:r>
              <a:rPr lang="es-419" dirty="0">
                <a:solidFill>
                  <a:srgbClr val="00B0F0"/>
                </a:solidFill>
              </a:rPr>
              <a:t>El Barroco</a:t>
            </a:r>
          </a:p>
        </p:txBody>
      </p:sp>
      <p:sp>
        <p:nvSpPr>
          <p:cNvPr id="2" name="Rectangle 1">
            <a:extLst>
              <a:ext uri="{FF2B5EF4-FFF2-40B4-BE49-F238E27FC236}">
                <a16:creationId xmlns:a16="http://schemas.microsoft.com/office/drawing/2014/main" id="{7E692CC9-CB02-4CF1-8ED0-0E6E02A58218}"/>
              </a:ext>
            </a:extLst>
          </p:cNvPr>
          <p:cNvSpPr/>
          <p:nvPr/>
        </p:nvSpPr>
        <p:spPr>
          <a:xfrm>
            <a:off x="287866" y="2292906"/>
            <a:ext cx="11616267" cy="2554545"/>
          </a:xfrm>
          <a:prstGeom prst="rect">
            <a:avLst/>
          </a:prstGeom>
        </p:spPr>
        <p:txBody>
          <a:bodyPr wrap="square">
            <a:spAutoFit/>
          </a:bodyPr>
          <a:lstStyle/>
          <a:p>
            <a:pPr algn="ctr"/>
            <a:r>
              <a:rPr lang="es-ES" altLang="en-US" sz="4000" b="1" dirty="0">
                <a:solidFill>
                  <a:schemeClr val="accent4">
                    <a:lumMod val="20000"/>
                    <a:lumOff val="80000"/>
                  </a:schemeClr>
                </a:solidFill>
              </a:rPr>
              <a:t>¿Idealista o Realista?</a:t>
            </a:r>
          </a:p>
          <a:p>
            <a:r>
              <a:rPr lang="es-ES" altLang="en-US" sz="4000" dirty="0">
                <a:solidFill>
                  <a:schemeClr val="accent4">
                    <a:lumMod val="20000"/>
                    <a:lumOff val="80000"/>
                  </a:schemeClr>
                </a:solidFill>
              </a:rPr>
              <a:t>¿Es tu compañero(a) idealista o realista?  Para saberlo, hazle las siguientes preguntas.  Luego, contesta las mismas preguntas que te hará tu compañero(a).</a:t>
            </a:r>
            <a:endParaRPr lang="en-US" altLang="en-US" sz="4000" dirty="0">
              <a:solidFill>
                <a:schemeClr val="accent4">
                  <a:lumMod val="20000"/>
                  <a:lumOff val="80000"/>
                </a:schemeClr>
              </a:solidFill>
            </a:endParaRPr>
          </a:p>
        </p:txBody>
      </p:sp>
    </p:spTree>
    <p:extLst>
      <p:ext uri="{BB962C8B-B14F-4D97-AF65-F5344CB8AC3E}">
        <p14:creationId xmlns:p14="http://schemas.microsoft.com/office/powerpoint/2010/main" val="3111138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0F6B69-A535-4ABB-A3FF-9BDF99B027E0}"/>
              </a:ext>
            </a:extLst>
          </p:cNvPr>
          <p:cNvSpPr/>
          <p:nvPr/>
        </p:nvSpPr>
        <p:spPr>
          <a:xfrm>
            <a:off x="0" y="1394460"/>
            <a:ext cx="12192000" cy="546354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4" name="Rectangle 2">
            <a:extLst>
              <a:ext uri="{FF2B5EF4-FFF2-40B4-BE49-F238E27FC236}">
                <a16:creationId xmlns:a16="http://schemas.microsoft.com/office/drawing/2014/main" id="{73EC7B9F-CACB-40B3-BEAD-9E564F02F977}"/>
              </a:ext>
            </a:extLst>
          </p:cNvPr>
          <p:cNvSpPr txBox="1">
            <a:spLocks noChangeArrowheads="1"/>
          </p:cNvSpPr>
          <p:nvPr/>
        </p:nvSpPr>
        <p:spPr>
          <a:xfrm>
            <a:off x="0" y="-357188"/>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s-ES" altLang="en-US" sz="2800" dirty="0">
                <a:solidFill>
                  <a:srgbClr val="00B0F0"/>
                </a:solidFill>
              </a:rPr>
              <a:t>El ingenioso hidalgo don Quijote de la Mancha</a:t>
            </a:r>
            <a:br>
              <a:rPr lang="es-ES" altLang="en-US" sz="2800" dirty="0">
                <a:solidFill>
                  <a:srgbClr val="00B0F0"/>
                </a:solidFill>
              </a:rPr>
            </a:br>
            <a:r>
              <a:rPr lang="es-ES" altLang="en-US" sz="2000" dirty="0">
                <a:solidFill>
                  <a:srgbClr val="00B0F0"/>
                </a:solidFill>
              </a:rPr>
              <a:t>Miguel de Cervantes</a:t>
            </a:r>
            <a:r>
              <a:rPr lang="en-US" altLang="en-US" sz="2000" dirty="0">
                <a:solidFill>
                  <a:srgbClr val="00B0F0"/>
                </a:solidFill>
              </a:rPr>
              <a:t> </a:t>
            </a:r>
          </a:p>
        </p:txBody>
      </p:sp>
      <p:sp>
        <p:nvSpPr>
          <p:cNvPr id="5" name="Title 1">
            <a:extLst>
              <a:ext uri="{FF2B5EF4-FFF2-40B4-BE49-F238E27FC236}">
                <a16:creationId xmlns:a16="http://schemas.microsoft.com/office/drawing/2014/main" id="{E58580A1-C1D6-4A93-BC00-CAFB1AF58892}"/>
              </a:ext>
            </a:extLst>
          </p:cNvPr>
          <p:cNvSpPr txBox="1">
            <a:spLocks/>
          </p:cNvSpPr>
          <p:nvPr/>
        </p:nvSpPr>
        <p:spPr>
          <a:xfrm>
            <a:off x="9000871" y="-353906"/>
            <a:ext cx="4343400" cy="1748366"/>
          </a:xfrm>
          <a:prstGeom prst="rect">
            <a:avLst/>
          </a:prstGeom>
        </p:spPr>
        <p:txBody>
          <a:bodyPr anchor="b">
            <a:normAutofit fontScale="97500"/>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s-419" sz="1400" b="1" u="sng" dirty="0">
                <a:solidFill>
                  <a:srgbClr val="00B0F0"/>
                </a:solidFill>
              </a:rPr>
              <a:t>La imaginación y la creación literaria</a:t>
            </a:r>
          </a:p>
          <a:p>
            <a:pPr marL="285750" indent="-285750">
              <a:buFont typeface="Arial" panose="020B0604020202020204" pitchFamily="34" charset="0"/>
              <a:buChar char="•"/>
              <a:defRPr/>
            </a:pPr>
            <a:r>
              <a:rPr lang="es-419" sz="1400" b="1" dirty="0">
                <a:solidFill>
                  <a:srgbClr val="00B0F0"/>
                </a:solidFill>
              </a:rPr>
              <a:t>La literatura autoconsciente</a:t>
            </a:r>
          </a:p>
          <a:p>
            <a:pPr marL="285750" indent="-285750">
              <a:buFont typeface="Arial" panose="020B0604020202020204" pitchFamily="34" charset="0"/>
              <a:buChar char="•"/>
              <a:defRPr/>
            </a:pPr>
            <a:r>
              <a:rPr lang="es-419" sz="1400" b="1" dirty="0">
                <a:solidFill>
                  <a:srgbClr val="00B0F0"/>
                </a:solidFill>
              </a:rPr>
              <a:t>La dualidad del ser</a:t>
            </a:r>
          </a:p>
          <a:p>
            <a:pPr marL="285750" indent="-285750">
              <a:buFont typeface="Arial" panose="020B0604020202020204" pitchFamily="34" charset="0"/>
              <a:buChar char="•"/>
              <a:defRPr/>
            </a:pPr>
            <a:r>
              <a:rPr lang="es-419" sz="1400" b="1" dirty="0">
                <a:solidFill>
                  <a:srgbClr val="00B0F0"/>
                </a:solidFill>
              </a:rPr>
              <a:t>La construcción de la realidad</a:t>
            </a:r>
          </a:p>
          <a:p>
            <a:pPr marL="285750" indent="-285750">
              <a:buFont typeface="Arial" panose="020B0604020202020204" pitchFamily="34" charset="0"/>
              <a:buChar char="•"/>
              <a:defRPr/>
            </a:pPr>
            <a:r>
              <a:rPr lang="es-419" sz="1400" b="1" dirty="0">
                <a:solidFill>
                  <a:srgbClr val="00B0F0"/>
                </a:solidFill>
              </a:rPr>
              <a:t>El proceso creativo</a:t>
            </a:r>
          </a:p>
          <a:p>
            <a:pPr marL="285750" indent="-285750">
              <a:buFont typeface="Arial" panose="020B0604020202020204" pitchFamily="34" charset="0"/>
              <a:buChar char="•"/>
              <a:defRPr/>
            </a:pPr>
            <a:r>
              <a:rPr lang="es-419" sz="1400" b="1" dirty="0">
                <a:solidFill>
                  <a:srgbClr val="00B0F0"/>
                </a:solidFill>
              </a:rPr>
              <a:t>El texto y sus contextos</a:t>
            </a:r>
          </a:p>
        </p:txBody>
      </p:sp>
      <p:sp>
        <p:nvSpPr>
          <p:cNvPr id="6" name="TextBox 5">
            <a:extLst>
              <a:ext uri="{FF2B5EF4-FFF2-40B4-BE49-F238E27FC236}">
                <a16:creationId xmlns:a16="http://schemas.microsoft.com/office/drawing/2014/main" id="{E6BB0697-4F26-4EF4-AC2C-0BB6AD04F407}"/>
              </a:ext>
            </a:extLst>
          </p:cNvPr>
          <p:cNvSpPr txBox="1"/>
          <p:nvPr/>
        </p:nvSpPr>
        <p:spPr>
          <a:xfrm>
            <a:off x="0" y="6211669"/>
            <a:ext cx="1691489" cy="646331"/>
          </a:xfrm>
          <a:prstGeom prst="rect">
            <a:avLst/>
          </a:prstGeom>
          <a:solidFill>
            <a:schemeClr val="tx1"/>
          </a:solidFill>
        </p:spPr>
        <p:txBody>
          <a:bodyPr wrap="none" rtlCol="0">
            <a:spAutoFit/>
          </a:bodyPr>
          <a:lstStyle/>
          <a:p>
            <a:r>
              <a:rPr lang="es-419" dirty="0">
                <a:solidFill>
                  <a:srgbClr val="00B0F0"/>
                </a:solidFill>
              </a:rPr>
              <a:t>El Siglo de Oro</a:t>
            </a:r>
          </a:p>
          <a:p>
            <a:r>
              <a:rPr lang="es-419" dirty="0">
                <a:solidFill>
                  <a:srgbClr val="00B0F0"/>
                </a:solidFill>
              </a:rPr>
              <a:t>El Barroco</a:t>
            </a:r>
          </a:p>
        </p:txBody>
      </p:sp>
      <p:sp>
        <p:nvSpPr>
          <p:cNvPr id="7" name="Rectangle 3">
            <a:extLst>
              <a:ext uri="{FF2B5EF4-FFF2-40B4-BE49-F238E27FC236}">
                <a16:creationId xmlns:a16="http://schemas.microsoft.com/office/drawing/2014/main" id="{15BFA412-910B-44C3-8C42-968275FF3C19}"/>
              </a:ext>
            </a:extLst>
          </p:cNvPr>
          <p:cNvSpPr txBox="1">
            <a:spLocks noChangeArrowheads="1"/>
          </p:cNvSpPr>
          <p:nvPr/>
        </p:nvSpPr>
        <p:spPr>
          <a:xfrm>
            <a:off x="1881989" y="1559052"/>
            <a:ext cx="9200539" cy="57150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80000"/>
              </a:lnSpc>
              <a:buFont typeface="Wingdings" panose="05000000000000000000" pitchFamily="2" charset="2"/>
              <a:buNone/>
              <a:defRPr/>
            </a:pPr>
            <a:r>
              <a:rPr lang="es-ES" altLang="en-US" sz="1800" dirty="0">
                <a:solidFill>
                  <a:schemeClr val="accent4">
                    <a:lumMod val="20000"/>
                    <a:lumOff val="80000"/>
                  </a:schemeClr>
                </a:solidFill>
                <a:latin typeface="Times New Roman" panose="02020603050405020304" pitchFamily="18" charset="0"/>
                <a:cs typeface="Times New Roman" panose="02020603050405020304" pitchFamily="18" charset="0"/>
              </a:rPr>
              <a:t>1. ¿Qué regalo prefieres el día de tu cumpleaños?</a:t>
            </a:r>
            <a:endParaRPr lang="en-US" altLang="en-US" sz="1800" dirty="0">
              <a:solidFill>
                <a:schemeClr val="accent4">
                  <a:lumMod val="20000"/>
                  <a:lumOff val="80000"/>
                </a:schemeClr>
              </a:solidFill>
              <a:latin typeface="Times New Roman" panose="02020603050405020304" pitchFamily="18" charset="0"/>
              <a:cs typeface="Times New Roman" panose="02020603050405020304" pitchFamily="18" charset="0"/>
            </a:endParaRPr>
          </a:p>
          <a:p>
            <a:pPr algn="l">
              <a:lnSpc>
                <a:spcPct val="80000"/>
              </a:lnSpc>
              <a:buFont typeface="Wingdings" panose="05000000000000000000" pitchFamily="2" charset="2"/>
              <a:buNone/>
              <a:defRPr/>
            </a:pPr>
            <a:r>
              <a:rPr lang="es-ES" altLang="en-US" sz="1800" dirty="0">
                <a:solidFill>
                  <a:schemeClr val="accent4">
                    <a:lumMod val="20000"/>
                    <a:lumOff val="80000"/>
                  </a:schemeClr>
                </a:solidFill>
                <a:latin typeface="Times New Roman" panose="02020603050405020304" pitchFamily="18" charset="0"/>
                <a:cs typeface="Times New Roman" panose="02020603050405020304" pitchFamily="18" charset="0"/>
              </a:rPr>
              <a:t>	a. cien dólares</a:t>
            </a:r>
          </a:p>
          <a:p>
            <a:pPr algn="l">
              <a:lnSpc>
                <a:spcPct val="80000"/>
              </a:lnSpc>
              <a:buFont typeface="Wingdings" panose="05000000000000000000" pitchFamily="2" charset="2"/>
              <a:buNone/>
              <a:defRPr/>
            </a:pPr>
            <a:r>
              <a:rPr lang="es-ES" altLang="en-US" sz="1800" dirty="0">
                <a:solidFill>
                  <a:schemeClr val="accent4">
                    <a:lumMod val="20000"/>
                    <a:lumOff val="80000"/>
                  </a:schemeClr>
                </a:solidFill>
                <a:latin typeface="Times New Roman" panose="02020603050405020304" pitchFamily="18" charset="0"/>
                <a:cs typeface="Times New Roman" panose="02020603050405020304" pitchFamily="18" charset="0"/>
              </a:rPr>
              <a:t>	b. una tarjeta con un poema original</a:t>
            </a:r>
            <a:endParaRPr lang="en-US" altLang="en-US" sz="1800" dirty="0">
              <a:solidFill>
                <a:schemeClr val="accent4">
                  <a:lumMod val="20000"/>
                  <a:lumOff val="80000"/>
                </a:schemeClr>
              </a:solidFill>
              <a:latin typeface="Times New Roman" panose="02020603050405020304" pitchFamily="18" charset="0"/>
              <a:cs typeface="Times New Roman" panose="02020603050405020304" pitchFamily="18" charset="0"/>
            </a:endParaRPr>
          </a:p>
          <a:p>
            <a:pPr algn="l">
              <a:lnSpc>
                <a:spcPct val="80000"/>
              </a:lnSpc>
              <a:buFont typeface="Wingdings" panose="05000000000000000000" pitchFamily="2" charset="2"/>
              <a:buNone/>
              <a:defRPr/>
            </a:pPr>
            <a:r>
              <a:rPr lang="es-ES" altLang="en-US" sz="1800" dirty="0">
                <a:solidFill>
                  <a:schemeClr val="accent4">
                    <a:lumMod val="20000"/>
                    <a:lumOff val="80000"/>
                  </a:schemeClr>
                </a:solidFill>
                <a:latin typeface="Times New Roman" panose="02020603050405020304" pitchFamily="18" charset="0"/>
                <a:cs typeface="Times New Roman" panose="02020603050405020304" pitchFamily="18" charset="0"/>
              </a:rPr>
              <a:t>2. ¿Qué te impresiona más?</a:t>
            </a:r>
          </a:p>
          <a:p>
            <a:pPr algn="l">
              <a:lnSpc>
                <a:spcPct val="80000"/>
              </a:lnSpc>
              <a:buFont typeface="Wingdings" panose="05000000000000000000" pitchFamily="2" charset="2"/>
              <a:buNone/>
              <a:defRPr/>
            </a:pPr>
            <a:r>
              <a:rPr lang="en-US" altLang="en-US" sz="1800" dirty="0">
                <a:solidFill>
                  <a:schemeClr val="accent4">
                    <a:lumMod val="20000"/>
                    <a:lumOff val="80000"/>
                  </a:schemeClr>
                </a:solidFill>
                <a:latin typeface="Times New Roman" panose="02020603050405020304" pitchFamily="18" charset="0"/>
                <a:cs typeface="Times New Roman" panose="02020603050405020304" pitchFamily="18" charset="0"/>
              </a:rPr>
              <a:t>	a. </a:t>
            </a:r>
            <a:r>
              <a:rPr lang="es-ES" altLang="en-US" sz="1800" dirty="0">
                <a:solidFill>
                  <a:schemeClr val="accent4">
                    <a:lumMod val="20000"/>
                    <a:lumOff val="80000"/>
                  </a:schemeClr>
                </a:solidFill>
                <a:latin typeface="Times New Roman" panose="02020603050405020304" pitchFamily="18" charset="0"/>
                <a:cs typeface="Times New Roman" panose="02020603050405020304" pitchFamily="18" charset="0"/>
              </a:rPr>
              <a:t>una caja de chocolates finos </a:t>
            </a:r>
          </a:p>
          <a:p>
            <a:pPr algn="l">
              <a:lnSpc>
                <a:spcPct val="80000"/>
              </a:lnSpc>
              <a:buFont typeface="Wingdings" panose="05000000000000000000" pitchFamily="2" charset="2"/>
              <a:buNone/>
              <a:defRPr/>
            </a:pPr>
            <a:r>
              <a:rPr lang="es-ES" altLang="en-US" sz="1800" dirty="0">
                <a:solidFill>
                  <a:schemeClr val="accent4">
                    <a:lumMod val="20000"/>
                    <a:lumOff val="80000"/>
                  </a:schemeClr>
                </a:solidFill>
                <a:latin typeface="Times New Roman" panose="02020603050405020304" pitchFamily="18" charset="0"/>
                <a:cs typeface="Times New Roman" panose="02020603050405020304" pitchFamily="18" charset="0"/>
              </a:rPr>
              <a:t>	b. una  sola rosa con un mensaje personal</a:t>
            </a:r>
          </a:p>
          <a:p>
            <a:pPr algn="l">
              <a:lnSpc>
                <a:spcPct val="80000"/>
              </a:lnSpc>
              <a:buFont typeface="Wingdings" panose="05000000000000000000" pitchFamily="2" charset="2"/>
              <a:buNone/>
              <a:defRPr/>
            </a:pPr>
            <a:r>
              <a:rPr lang="es-ES" altLang="en-US" sz="1800" dirty="0">
                <a:solidFill>
                  <a:schemeClr val="accent4">
                    <a:lumMod val="20000"/>
                    <a:lumOff val="80000"/>
                  </a:schemeClr>
                </a:solidFill>
                <a:latin typeface="Times New Roman" panose="02020603050405020304" pitchFamily="18" charset="0"/>
                <a:cs typeface="Times New Roman" panose="02020603050405020304" pitchFamily="18" charset="0"/>
              </a:rPr>
              <a:t>3. ¿Qué es más importante para ti?</a:t>
            </a:r>
          </a:p>
          <a:p>
            <a:pPr algn="l">
              <a:lnSpc>
                <a:spcPct val="80000"/>
              </a:lnSpc>
              <a:buFont typeface="Wingdings" panose="05000000000000000000" pitchFamily="2" charset="2"/>
              <a:buNone/>
              <a:defRPr/>
            </a:pPr>
            <a:r>
              <a:rPr lang="es-ES" altLang="en-US" sz="1800" dirty="0">
                <a:solidFill>
                  <a:schemeClr val="accent4">
                    <a:lumMod val="20000"/>
                    <a:lumOff val="80000"/>
                  </a:schemeClr>
                </a:solidFill>
                <a:latin typeface="Times New Roman" panose="02020603050405020304" pitchFamily="18" charset="0"/>
                <a:cs typeface="Times New Roman" panose="02020603050405020304" pitchFamily="18" charset="0"/>
              </a:rPr>
              <a:t>	a. conseguir un trabajo que pague bien</a:t>
            </a:r>
          </a:p>
          <a:p>
            <a:pPr algn="l">
              <a:lnSpc>
                <a:spcPct val="80000"/>
              </a:lnSpc>
              <a:buFont typeface="Wingdings" panose="05000000000000000000" pitchFamily="2" charset="2"/>
              <a:buNone/>
              <a:defRPr/>
            </a:pPr>
            <a:r>
              <a:rPr lang="es-ES" altLang="en-US" sz="1800" dirty="0">
                <a:solidFill>
                  <a:schemeClr val="accent4">
                    <a:lumMod val="20000"/>
                    <a:lumOff val="80000"/>
                  </a:schemeClr>
                </a:solidFill>
                <a:latin typeface="Times New Roman" panose="02020603050405020304" pitchFamily="18" charset="0"/>
                <a:cs typeface="Times New Roman" panose="02020603050405020304" pitchFamily="18" charset="0"/>
              </a:rPr>
              <a:t>	b. conseguir un trabajo donde puedas hacer el bien</a:t>
            </a:r>
          </a:p>
          <a:p>
            <a:pPr algn="l">
              <a:lnSpc>
                <a:spcPct val="80000"/>
              </a:lnSpc>
              <a:buFont typeface="Wingdings" panose="05000000000000000000" pitchFamily="2" charset="2"/>
              <a:buNone/>
              <a:defRPr/>
            </a:pPr>
            <a:r>
              <a:rPr lang="es-ES" altLang="en-US" sz="1800" dirty="0">
                <a:solidFill>
                  <a:schemeClr val="accent4">
                    <a:lumMod val="20000"/>
                    <a:lumOff val="80000"/>
                  </a:schemeClr>
                </a:solidFill>
                <a:latin typeface="Times New Roman" panose="02020603050405020304" pitchFamily="18" charset="0"/>
                <a:cs typeface="Times New Roman" panose="02020603050405020304" pitchFamily="18" charset="0"/>
              </a:rPr>
              <a:t>4. ¿Con quién te casarías?</a:t>
            </a:r>
          </a:p>
          <a:p>
            <a:pPr algn="l">
              <a:lnSpc>
                <a:spcPct val="80000"/>
              </a:lnSpc>
              <a:buFont typeface="Wingdings" panose="05000000000000000000" pitchFamily="2" charset="2"/>
              <a:buNone/>
              <a:defRPr/>
            </a:pPr>
            <a:r>
              <a:rPr lang="es-ES" altLang="en-US" sz="1800" dirty="0">
                <a:solidFill>
                  <a:schemeClr val="accent4">
                    <a:lumMod val="20000"/>
                    <a:lumOff val="80000"/>
                  </a:schemeClr>
                </a:solidFill>
                <a:latin typeface="Times New Roman" panose="02020603050405020304" pitchFamily="18" charset="0"/>
                <a:cs typeface="Times New Roman" panose="02020603050405020304" pitchFamily="18" charset="0"/>
              </a:rPr>
              <a:t>	a. con una persona millonaria</a:t>
            </a:r>
            <a:r>
              <a:rPr lang="en-US" altLang="en-US" sz="1800" dirty="0">
                <a:solidFill>
                  <a:schemeClr val="accent4">
                    <a:lumMod val="20000"/>
                    <a:lumOff val="80000"/>
                  </a:schemeClr>
                </a:solidFill>
                <a:latin typeface="Times New Roman" panose="02020603050405020304" pitchFamily="18" charset="0"/>
                <a:cs typeface="Times New Roman" panose="02020603050405020304" pitchFamily="18" charset="0"/>
              </a:rPr>
              <a:t> </a:t>
            </a:r>
          </a:p>
          <a:p>
            <a:pPr algn="l">
              <a:lnSpc>
                <a:spcPct val="80000"/>
              </a:lnSpc>
              <a:buFont typeface="Wingdings" panose="05000000000000000000" pitchFamily="2" charset="2"/>
              <a:buNone/>
              <a:defRPr/>
            </a:pPr>
            <a:r>
              <a:rPr lang="es-ES" altLang="en-US" sz="1800" dirty="0">
                <a:solidFill>
                  <a:schemeClr val="accent4">
                    <a:lumMod val="20000"/>
                    <a:lumOff val="80000"/>
                  </a:schemeClr>
                </a:solidFill>
                <a:latin typeface="Times New Roman" panose="02020603050405020304" pitchFamily="18" charset="0"/>
                <a:cs typeface="Times New Roman" panose="02020603050405020304" pitchFamily="18" charset="0"/>
              </a:rPr>
              <a:t>	b. con una persona pobre pero que te ama y a quien amas mucho</a:t>
            </a:r>
          </a:p>
          <a:p>
            <a:pPr algn="l">
              <a:lnSpc>
                <a:spcPct val="80000"/>
              </a:lnSpc>
              <a:buFont typeface="Wingdings" panose="05000000000000000000" pitchFamily="2" charset="2"/>
              <a:buNone/>
              <a:defRPr/>
            </a:pPr>
            <a:r>
              <a:rPr lang="es-ES" altLang="en-US" sz="1800" dirty="0">
                <a:solidFill>
                  <a:schemeClr val="accent4">
                    <a:lumMod val="20000"/>
                    <a:lumOff val="80000"/>
                  </a:schemeClr>
                </a:solidFill>
                <a:latin typeface="Times New Roman" panose="02020603050405020304" pitchFamily="18" charset="0"/>
                <a:cs typeface="Times New Roman" panose="02020603050405020304" pitchFamily="18" charset="0"/>
              </a:rPr>
              <a:t>5. Cuando estás en el bosque…</a:t>
            </a:r>
          </a:p>
          <a:p>
            <a:pPr algn="l">
              <a:lnSpc>
                <a:spcPct val="80000"/>
              </a:lnSpc>
              <a:buFont typeface="Wingdings" panose="05000000000000000000" pitchFamily="2" charset="2"/>
              <a:buNone/>
              <a:defRPr/>
            </a:pPr>
            <a:r>
              <a:rPr lang="es-ES" altLang="en-US" sz="1800" dirty="0">
                <a:solidFill>
                  <a:schemeClr val="accent4">
                    <a:lumMod val="20000"/>
                    <a:lumOff val="80000"/>
                  </a:schemeClr>
                </a:solidFill>
                <a:latin typeface="Times New Roman" panose="02020603050405020304" pitchFamily="18" charset="0"/>
                <a:cs typeface="Times New Roman" panose="02020603050405020304" pitchFamily="18" charset="0"/>
              </a:rPr>
              <a:t>	a. te quejas de los mosquitos</a:t>
            </a:r>
          </a:p>
          <a:p>
            <a:pPr algn="l">
              <a:lnSpc>
                <a:spcPct val="80000"/>
              </a:lnSpc>
              <a:buFont typeface="Wingdings" panose="05000000000000000000" pitchFamily="2" charset="2"/>
              <a:buNone/>
              <a:defRPr/>
            </a:pPr>
            <a:r>
              <a:rPr lang="es-ES" altLang="en-US" sz="1800" dirty="0">
                <a:solidFill>
                  <a:schemeClr val="accent4">
                    <a:lumMod val="20000"/>
                    <a:lumOff val="80000"/>
                  </a:schemeClr>
                </a:solidFill>
                <a:latin typeface="Times New Roman" panose="02020603050405020304" pitchFamily="18" charset="0"/>
                <a:cs typeface="Times New Roman" panose="02020603050405020304" pitchFamily="18" charset="0"/>
              </a:rPr>
              <a:t>	b. admiras la naturaleza</a:t>
            </a:r>
          </a:p>
          <a:p>
            <a:pPr algn="l">
              <a:lnSpc>
                <a:spcPct val="80000"/>
              </a:lnSpc>
              <a:defRPr/>
            </a:pPr>
            <a:endParaRPr lang="es-ES" altLang="en-US" sz="1800" dirty="0"/>
          </a:p>
          <a:p>
            <a:pPr algn="l">
              <a:lnSpc>
                <a:spcPct val="80000"/>
              </a:lnSpc>
              <a:defRPr/>
            </a:pPr>
            <a:endParaRPr lang="es-ES" altLang="en-US" sz="1800" dirty="0"/>
          </a:p>
          <a:p>
            <a:pPr algn="l">
              <a:lnSpc>
                <a:spcPct val="80000"/>
              </a:lnSpc>
              <a:defRPr/>
            </a:pPr>
            <a:endParaRPr lang="es-ES" altLang="en-US" sz="1800" dirty="0"/>
          </a:p>
          <a:p>
            <a:pPr algn="l">
              <a:lnSpc>
                <a:spcPct val="80000"/>
              </a:lnSpc>
              <a:defRPr/>
            </a:pPr>
            <a:endParaRPr lang="en-US" altLang="en-US" sz="1800" dirty="0"/>
          </a:p>
          <a:p>
            <a:pPr algn="l">
              <a:lnSpc>
                <a:spcPct val="80000"/>
              </a:lnSpc>
              <a:buFont typeface="Wingdings" panose="05000000000000000000" pitchFamily="2" charset="2"/>
              <a:buNone/>
              <a:defRPr/>
            </a:pPr>
            <a:endParaRPr lang="es-ES" altLang="en-US" sz="1800" dirty="0"/>
          </a:p>
        </p:txBody>
      </p:sp>
    </p:spTree>
    <p:extLst>
      <p:ext uri="{BB962C8B-B14F-4D97-AF65-F5344CB8AC3E}">
        <p14:creationId xmlns:p14="http://schemas.microsoft.com/office/powerpoint/2010/main" val="1648972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D4537F5-29B8-4067-A843-B0994554BCD7}"/>
              </a:ext>
            </a:extLst>
          </p:cNvPr>
          <p:cNvSpPr/>
          <p:nvPr/>
        </p:nvSpPr>
        <p:spPr>
          <a:xfrm>
            <a:off x="0" y="1645920"/>
            <a:ext cx="12192000" cy="521208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4" name="Rectangle 2">
            <a:extLst>
              <a:ext uri="{FF2B5EF4-FFF2-40B4-BE49-F238E27FC236}">
                <a16:creationId xmlns:a16="http://schemas.microsoft.com/office/drawing/2014/main" id="{73EC7B9F-CACB-40B3-BEAD-9E564F02F977}"/>
              </a:ext>
            </a:extLst>
          </p:cNvPr>
          <p:cNvSpPr txBox="1">
            <a:spLocks noChangeArrowheads="1"/>
          </p:cNvSpPr>
          <p:nvPr/>
        </p:nvSpPr>
        <p:spPr>
          <a:xfrm>
            <a:off x="0" y="-214312"/>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s-ES" altLang="en-US" sz="2800" dirty="0">
                <a:solidFill>
                  <a:srgbClr val="00B0F0"/>
                </a:solidFill>
              </a:rPr>
              <a:t>El ingenioso hidalgo don Quijote de la Mancha</a:t>
            </a:r>
            <a:br>
              <a:rPr lang="es-ES" altLang="en-US" sz="2800" dirty="0">
                <a:solidFill>
                  <a:srgbClr val="00B0F0"/>
                </a:solidFill>
              </a:rPr>
            </a:br>
            <a:r>
              <a:rPr lang="es-ES" altLang="en-US" sz="2000" dirty="0">
                <a:solidFill>
                  <a:srgbClr val="00B0F0"/>
                </a:solidFill>
              </a:rPr>
              <a:t>Miguel de Cervantes</a:t>
            </a:r>
            <a:r>
              <a:rPr lang="en-US" altLang="en-US" sz="2000" dirty="0">
                <a:solidFill>
                  <a:srgbClr val="00B0F0"/>
                </a:solidFill>
              </a:rPr>
              <a:t> </a:t>
            </a:r>
          </a:p>
        </p:txBody>
      </p:sp>
      <p:sp>
        <p:nvSpPr>
          <p:cNvPr id="5" name="Title 1">
            <a:extLst>
              <a:ext uri="{FF2B5EF4-FFF2-40B4-BE49-F238E27FC236}">
                <a16:creationId xmlns:a16="http://schemas.microsoft.com/office/drawing/2014/main" id="{E58580A1-C1D6-4A93-BC00-CAFB1AF58892}"/>
              </a:ext>
            </a:extLst>
          </p:cNvPr>
          <p:cNvSpPr txBox="1">
            <a:spLocks/>
          </p:cNvSpPr>
          <p:nvPr/>
        </p:nvSpPr>
        <p:spPr>
          <a:xfrm>
            <a:off x="8946007" y="-255220"/>
            <a:ext cx="4343400" cy="1748366"/>
          </a:xfrm>
          <a:prstGeom prst="rect">
            <a:avLst/>
          </a:prstGeom>
        </p:spPr>
        <p:txBody>
          <a:bodyPr anchor="b">
            <a:normAutofit fontScale="97500"/>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s-419" sz="1400" b="1" u="sng" dirty="0">
                <a:solidFill>
                  <a:srgbClr val="00B0F0"/>
                </a:solidFill>
              </a:rPr>
              <a:t>La imaginación y la creación literaria</a:t>
            </a:r>
          </a:p>
          <a:p>
            <a:pPr marL="285750" indent="-285750">
              <a:buFont typeface="Arial" panose="020B0604020202020204" pitchFamily="34" charset="0"/>
              <a:buChar char="•"/>
              <a:defRPr/>
            </a:pPr>
            <a:r>
              <a:rPr lang="es-419" sz="1400" b="1" dirty="0">
                <a:solidFill>
                  <a:srgbClr val="00B0F0"/>
                </a:solidFill>
              </a:rPr>
              <a:t>La literatura autoconsciente</a:t>
            </a:r>
          </a:p>
          <a:p>
            <a:pPr marL="285750" indent="-285750">
              <a:buFont typeface="Arial" panose="020B0604020202020204" pitchFamily="34" charset="0"/>
              <a:buChar char="•"/>
              <a:defRPr/>
            </a:pPr>
            <a:r>
              <a:rPr lang="es-419" sz="1400" b="1" dirty="0">
                <a:solidFill>
                  <a:srgbClr val="00B0F0"/>
                </a:solidFill>
              </a:rPr>
              <a:t>La dualidad del ser</a:t>
            </a:r>
          </a:p>
          <a:p>
            <a:pPr marL="285750" indent="-285750">
              <a:buFont typeface="Arial" panose="020B0604020202020204" pitchFamily="34" charset="0"/>
              <a:buChar char="•"/>
              <a:defRPr/>
            </a:pPr>
            <a:r>
              <a:rPr lang="es-419" sz="1400" b="1" dirty="0">
                <a:solidFill>
                  <a:srgbClr val="00B0F0"/>
                </a:solidFill>
              </a:rPr>
              <a:t>La construcción de la realidad</a:t>
            </a:r>
          </a:p>
          <a:p>
            <a:pPr marL="285750" indent="-285750">
              <a:buFont typeface="Arial" panose="020B0604020202020204" pitchFamily="34" charset="0"/>
              <a:buChar char="•"/>
              <a:defRPr/>
            </a:pPr>
            <a:r>
              <a:rPr lang="es-419" sz="1400" b="1" dirty="0">
                <a:solidFill>
                  <a:srgbClr val="00B0F0"/>
                </a:solidFill>
              </a:rPr>
              <a:t>El proceso creativo</a:t>
            </a:r>
          </a:p>
          <a:p>
            <a:pPr marL="285750" indent="-285750">
              <a:buFont typeface="Arial" panose="020B0604020202020204" pitchFamily="34" charset="0"/>
              <a:buChar char="•"/>
              <a:defRPr/>
            </a:pPr>
            <a:r>
              <a:rPr lang="es-419" sz="1400" b="1" dirty="0">
                <a:solidFill>
                  <a:srgbClr val="00B0F0"/>
                </a:solidFill>
              </a:rPr>
              <a:t>El texto y sus contextos</a:t>
            </a:r>
          </a:p>
        </p:txBody>
      </p:sp>
      <p:sp>
        <p:nvSpPr>
          <p:cNvPr id="6" name="TextBox 5">
            <a:extLst>
              <a:ext uri="{FF2B5EF4-FFF2-40B4-BE49-F238E27FC236}">
                <a16:creationId xmlns:a16="http://schemas.microsoft.com/office/drawing/2014/main" id="{E6BB0697-4F26-4EF4-AC2C-0BB6AD04F407}"/>
              </a:ext>
            </a:extLst>
          </p:cNvPr>
          <p:cNvSpPr txBox="1"/>
          <p:nvPr/>
        </p:nvSpPr>
        <p:spPr>
          <a:xfrm>
            <a:off x="0" y="6211669"/>
            <a:ext cx="1691489" cy="646331"/>
          </a:xfrm>
          <a:prstGeom prst="rect">
            <a:avLst/>
          </a:prstGeom>
          <a:solidFill>
            <a:schemeClr val="tx1"/>
          </a:solidFill>
        </p:spPr>
        <p:txBody>
          <a:bodyPr wrap="none" rtlCol="0">
            <a:spAutoFit/>
          </a:bodyPr>
          <a:lstStyle/>
          <a:p>
            <a:r>
              <a:rPr lang="es-419" dirty="0">
                <a:solidFill>
                  <a:srgbClr val="00B0F0"/>
                </a:solidFill>
              </a:rPr>
              <a:t>El Siglo de Oro</a:t>
            </a:r>
          </a:p>
          <a:p>
            <a:r>
              <a:rPr lang="es-419" dirty="0">
                <a:solidFill>
                  <a:srgbClr val="00B0F0"/>
                </a:solidFill>
              </a:rPr>
              <a:t>El Barroco</a:t>
            </a:r>
          </a:p>
        </p:txBody>
      </p:sp>
      <p:sp>
        <p:nvSpPr>
          <p:cNvPr id="7" name="Rectangle 3">
            <a:extLst>
              <a:ext uri="{FF2B5EF4-FFF2-40B4-BE49-F238E27FC236}">
                <a16:creationId xmlns:a16="http://schemas.microsoft.com/office/drawing/2014/main" id="{6B2CD47D-9793-4990-8039-59CBDA8A5306}"/>
              </a:ext>
            </a:extLst>
          </p:cNvPr>
          <p:cNvSpPr txBox="1">
            <a:spLocks noChangeArrowheads="1"/>
          </p:cNvSpPr>
          <p:nvPr/>
        </p:nvSpPr>
        <p:spPr>
          <a:xfrm>
            <a:off x="180311" y="1951468"/>
            <a:ext cx="12174722" cy="400186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buFont typeface="Wingdings" panose="05000000000000000000" pitchFamily="2" charset="2"/>
              <a:buNone/>
              <a:defRPr/>
            </a:pPr>
            <a:r>
              <a:rPr lang="es-ES" altLang="en-US" sz="5400" dirty="0">
                <a:solidFill>
                  <a:schemeClr val="accent4">
                    <a:lumMod val="20000"/>
                    <a:lumOff val="80000"/>
                  </a:schemeClr>
                </a:solidFill>
                <a:latin typeface="Times New Roman" panose="02020603050405020304" pitchFamily="18" charset="0"/>
                <a:cs typeface="Times New Roman" panose="02020603050405020304" pitchFamily="18" charset="0"/>
              </a:rPr>
              <a:t>¡La imaginación!</a:t>
            </a:r>
          </a:p>
          <a:p>
            <a:pPr algn="l">
              <a:buFont typeface="Wingdings" panose="05000000000000000000" pitchFamily="2" charset="2"/>
              <a:buNone/>
              <a:defRPr/>
            </a:pPr>
            <a:r>
              <a:rPr lang="es-ES" altLang="en-US" sz="4000" dirty="0">
                <a:solidFill>
                  <a:schemeClr val="accent4">
                    <a:lumMod val="20000"/>
                    <a:lumOff val="80000"/>
                  </a:schemeClr>
                </a:solidFill>
                <a:latin typeface="Times New Roman" panose="02020603050405020304" pitchFamily="18" charset="0"/>
                <a:cs typeface="Times New Roman" panose="02020603050405020304" pitchFamily="18" charset="0"/>
              </a:rPr>
              <a:t>Mira la imagen de abajo por un minuto.  Usando tu imaginación, escribe las cosas que vez en esta imagen.  Luego, en grupos de tres o cuatro, compartan lo que escribieron y decidan quién del grupo es más imaginativo.</a:t>
            </a:r>
            <a:endParaRPr lang="en-US" altLang="en-US" sz="4000" dirty="0">
              <a:solidFill>
                <a:schemeClr val="accent4">
                  <a:lumMod val="20000"/>
                  <a:lumOff val="8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7572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1">
            <a:extLst>
              <a:ext uri="{FF2B5EF4-FFF2-40B4-BE49-F238E27FC236}">
                <a16:creationId xmlns:a16="http://schemas.microsoft.com/office/drawing/2014/main" id="{113571C5-630C-4D29-94B6-1FBF1FA542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81200"/>
            <a:ext cx="121920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2">
            <a:extLst>
              <a:ext uri="{FF2B5EF4-FFF2-40B4-BE49-F238E27FC236}">
                <a16:creationId xmlns:a16="http://schemas.microsoft.com/office/drawing/2014/main" id="{73EC7B9F-CACB-40B3-BEAD-9E564F02F977}"/>
              </a:ext>
            </a:extLst>
          </p:cNvPr>
          <p:cNvSpPr txBox="1">
            <a:spLocks noChangeArrowheads="1"/>
          </p:cNvSpPr>
          <p:nvPr/>
        </p:nvSpPr>
        <p:spPr>
          <a:xfrm>
            <a:off x="0" y="-214312"/>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s-ES" altLang="en-US" sz="2800" dirty="0">
                <a:solidFill>
                  <a:srgbClr val="00B0F0"/>
                </a:solidFill>
              </a:rPr>
              <a:t>El ingenioso hidalgo don Quijote de la Mancha</a:t>
            </a:r>
            <a:br>
              <a:rPr lang="es-ES" altLang="en-US" sz="2800" dirty="0">
                <a:solidFill>
                  <a:srgbClr val="00B0F0"/>
                </a:solidFill>
              </a:rPr>
            </a:br>
            <a:r>
              <a:rPr lang="es-ES" altLang="en-US" sz="2000" dirty="0">
                <a:solidFill>
                  <a:srgbClr val="00B0F0"/>
                </a:solidFill>
              </a:rPr>
              <a:t>Miguel de Cervantes</a:t>
            </a:r>
            <a:r>
              <a:rPr lang="en-US" altLang="en-US" sz="2000" dirty="0">
                <a:solidFill>
                  <a:srgbClr val="00B0F0"/>
                </a:solidFill>
              </a:rPr>
              <a:t> </a:t>
            </a:r>
          </a:p>
        </p:txBody>
      </p:sp>
      <p:sp>
        <p:nvSpPr>
          <p:cNvPr id="5" name="Title 1">
            <a:extLst>
              <a:ext uri="{FF2B5EF4-FFF2-40B4-BE49-F238E27FC236}">
                <a16:creationId xmlns:a16="http://schemas.microsoft.com/office/drawing/2014/main" id="{E58580A1-C1D6-4A93-BC00-CAFB1AF58892}"/>
              </a:ext>
            </a:extLst>
          </p:cNvPr>
          <p:cNvSpPr txBox="1">
            <a:spLocks/>
          </p:cNvSpPr>
          <p:nvPr/>
        </p:nvSpPr>
        <p:spPr>
          <a:xfrm>
            <a:off x="8927719" y="-268661"/>
            <a:ext cx="4343400" cy="1748366"/>
          </a:xfrm>
          <a:prstGeom prst="rect">
            <a:avLst/>
          </a:prstGeom>
        </p:spPr>
        <p:txBody>
          <a:bodyPr anchor="b">
            <a:normAutofit fontScale="97500"/>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s-419" sz="1400" b="1" u="sng" dirty="0">
                <a:solidFill>
                  <a:srgbClr val="00B0F0"/>
                </a:solidFill>
              </a:rPr>
              <a:t>La imaginación y la creación literaria</a:t>
            </a:r>
          </a:p>
          <a:p>
            <a:pPr marL="285750" indent="-285750">
              <a:buFont typeface="Arial" panose="020B0604020202020204" pitchFamily="34" charset="0"/>
              <a:buChar char="•"/>
              <a:defRPr/>
            </a:pPr>
            <a:r>
              <a:rPr lang="es-419" sz="1400" b="1" dirty="0">
                <a:solidFill>
                  <a:srgbClr val="00B0F0"/>
                </a:solidFill>
              </a:rPr>
              <a:t>La literatura autoconsciente</a:t>
            </a:r>
          </a:p>
          <a:p>
            <a:pPr marL="285750" indent="-285750">
              <a:buFont typeface="Arial" panose="020B0604020202020204" pitchFamily="34" charset="0"/>
              <a:buChar char="•"/>
              <a:defRPr/>
            </a:pPr>
            <a:r>
              <a:rPr lang="es-419" sz="1400" b="1" dirty="0">
                <a:solidFill>
                  <a:srgbClr val="00B0F0"/>
                </a:solidFill>
              </a:rPr>
              <a:t>La dualidad del ser</a:t>
            </a:r>
          </a:p>
          <a:p>
            <a:pPr marL="285750" indent="-285750">
              <a:buFont typeface="Arial" panose="020B0604020202020204" pitchFamily="34" charset="0"/>
              <a:buChar char="•"/>
              <a:defRPr/>
            </a:pPr>
            <a:r>
              <a:rPr lang="es-419" sz="1400" b="1" dirty="0">
                <a:solidFill>
                  <a:srgbClr val="00B0F0"/>
                </a:solidFill>
              </a:rPr>
              <a:t>La construcción de la realidad</a:t>
            </a:r>
          </a:p>
          <a:p>
            <a:pPr marL="285750" indent="-285750">
              <a:buFont typeface="Arial" panose="020B0604020202020204" pitchFamily="34" charset="0"/>
              <a:buChar char="•"/>
              <a:defRPr/>
            </a:pPr>
            <a:r>
              <a:rPr lang="es-419" sz="1400" b="1" dirty="0">
                <a:solidFill>
                  <a:srgbClr val="00B0F0"/>
                </a:solidFill>
              </a:rPr>
              <a:t>El proceso creativo</a:t>
            </a:r>
          </a:p>
          <a:p>
            <a:pPr marL="285750" indent="-285750">
              <a:buFont typeface="Arial" panose="020B0604020202020204" pitchFamily="34" charset="0"/>
              <a:buChar char="•"/>
              <a:defRPr/>
            </a:pPr>
            <a:r>
              <a:rPr lang="es-419" sz="1400" b="1" dirty="0">
                <a:solidFill>
                  <a:srgbClr val="00B0F0"/>
                </a:solidFill>
              </a:rPr>
              <a:t>El texto y sus contextos</a:t>
            </a:r>
          </a:p>
        </p:txBody>
      </p:sp>
      <p:sp>
        <p:nvSpPr>
          <p:cNvPr id="6" name="TextBox 5">
            <a:extLst>
              <a:ext uri="{FF2B5EF4-FFF2-40B4-BE49-F238E27FC236}">
                <a16:creationId xmlns:a16="http://schemas.microsoft.com/office/drawing/2014/main" id="{E6BB0697-4F26-4EF4-AC2C-0BB6AD04F407}"/>
              </a:ext>
            </a:extLst>
          </p:cNvPr>
          <p:cNvSpPr txBox="1"/>
          <p:nvPr/>
        </p:nvSpPr>
        <p:spPr>
          <a:xfrm>
            <a:off x="10500511" y="6154428"/>
            <a:ext cx="1691489" cy="646331"/>
          </a:xfrm>
          <a:prstGeom prst="rect">
            <a:avLst/>
          </a:prstGeom>
          <a:solidFill>
            <a:schemeClr val="tx1"/>
          </a:solidFill>
        </p:spPr>
        <p:txBody>
          <a:bodyPr wrap="none" rtlCol="0">
            <a:spAutoFit/>
          </a:bodyPr>
          <a:lstStyle/>
          <a:p>
            <a:r>
              <a:rPr lang="es-419" dirty="0">
                <a:solidFill>
                  <a:srgbClr val="00B0F0"/>
                </a:solidFill>
              </a:rPr>
              <a:t>El Siglo de Oro</a:t>
            </a:r>
          </a:p>
          <a:p>
            <a:r>
              <a:rPr lang="es-419" dirty="0">
                <a:solidFill>
                  <a:srgbClr val="00B0F0"/>
                </a:solidFill>
              </a:rPr>
              <a:t>El Barroco</a:t>
            </a:r>
          </a:p>
        </p:txBody>
      </p:sp>
    </p:spTree>
    <p:extLst>
      <p:ext uri="{BB962C8B-B14F-4D97-AF65-F5344CB8AC3E}">
        <p14:creationId xmlns:p14="http://schemas.microsoft.com/office/powerpoint/2010/main" val="23109847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Slate</Template>
  <TotalTime>797</TotalTime>
  <Words>5997</Words>
  <Application>Microsoft Office PowerPoint</Application>
  <PresentationFormat>Widescreen</PresentationFormat>
  <Paragraphs>709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Calisto MT</vt:lpstr>
      <vt:lpstr>Garamond</vt:lpstr>
      <vt:lpstr>Garamond</vt:lpstr>
      <vt:lpstr>Times New Roman</vt:lpstr>
      <vt:lpstr>Wingdings</vt:lpstr>
      <vt:lpstr>Wingdings 2</vt:lpstr>
      <vt:lpstr>Wingdings 3</vt:lpstr>
      <vt:lpstr>Slate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Jorge Espana</dc:creator>
  <cp:lastModifiedBy>Jorge España</cp:lastModifiedBy>
  <cp:revision>47</cp:revision>
  <dcterms:created xsi:type="dcterms:W3CDTF">2020-05-05T23:59:14Z</dcterms:created>
  <dcterms:modified xsi:type="dcterms:W3CDTF">2022-06-25T21:16:12Z</dcterms:modified>
</cp:coreProperties>
</file>