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0" r:id="rId1"/>
  </p:sldMasterIdLst>
  <p:notesMasterIdLst>
    <p:notesMasterId r:id="rId23"/>
  </p:notesMasterIdLst>
  <p:sldIdLst>
    <p:sldId id="271" r:id="rId2"/>
    <p:sldId id="287" r:id="rId3"/>
    <p:sldId id="292" r:id="rId4"/>
    <p:sldId id="286" r:id="rId5"/>
    <p:sldId id="278" r:id="rId6"/>
    <p:sldId id="277" r:id="rId7"/>
    <p:sldId id="279" r:id="rId8"/>
    <p:sldId id="280" r:id="rId9"/>
    <p:sldId id="281" r:id="rId10"/>
    <p:sldId id="276" r:id="rId11"/>
    <p:sldId id="272" r:id="rId12"/>
    <p:sldId id="282" r:id="rId13"/>
    <p:sldId id="283" r:id="rId14"/>
    <p:sldId id="274" r:id="rId15"/>
    <p:sldId id="284" r:id="rId16"/>
    <p:sldId id="285" r:id="rId17"/>
    <p:sldId id="273" r:id="rId18"/>
    <p:sldId id="289" r:id="rId19"/>
    <p:sldId id="290" r:id="rId20"/>
    <p:sldId id="288" r:id="rId21"/>
    <p:sldId id="29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0" autoAdjust="0"/>
  </p:normalViewPr>
  <p:slideViewPr>
    <p:cSldViewPr snapToGrid="0">
      <p:cViewPr varScale="1">
        <p:scale>
          <a:sx n="41" d="100"/>
          <a:sy n="41" d="100"/>
        </p:scale>
        <p:origin x="20" y="3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05FE0-AF93-4B48-BAF7-118701416AE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640008D1-1104-4CD7-9794-1700AAA8AA93}">
      <dgm:prSet phldrT="[Text]" custT="1"/>
      <dgm:spPr/>
      <dgm:t>
        <a:bodyPr/>
        <a:lstStyle/>
        <a:p>
          <a:r>
            <a:rPr lang="en-US" sz="3600" dirty="0" err="1"/>
            <a:t>Obra</a:t>
          </a:r>
          <a:r>
            <a:rPr lang="en-US" sz="4400" dirty="0"/>
            <a:t>:</a:t>
          </a:r>
        </a:p>
      </dgm:t>
    </dgm:pt>
    <dgm:pt modelId="{7527ECB2-CC48-4744-9E92-F12BB2AAB040}" type="parTrans" cxnId="{F4452888-F325-4F55-BE2D-8701F07EE32B}">
      <dgm:prSet/>
      <dgm:spPr/>
      <dgm:t>
        <a:bodyPr/>
        <a:lstStyle/>
        <a:p>
          <a:endParaRPr lang="en-US"/>
        </a:p>
      </dgm:t>
    </dgm:pt>
    <dgm:pt modelId="{ABCF5368-DAF6-4A04-8FE0-F69A0FCA3F8D}" type="sibTrans" cxnId="{F4452888-F325-4F55-BE2D-8701F07EE32B}">
      <dgm:prSet/>
      <dgm:spPr/>
      <dgm:t>
        <a:bodyPr/>
        <a:lstStyle/>
        <a:p>
          <a:endParaRPr lang="en-US"/>
        </a:p>
      </dgm:t>
    </dgm:pt>
    <dgm:pt modelId="{047CC675-E510-4A2A-BF3A-5E53C8B476AE}">
      <dgm:prSet phldrT="[Text]" custT="1"/>
      <dgm:spPr/>
      <dgm:t>
        <a:bodyPr/>
        <a:lstStyle/>
        <a:p>
          <a:r>
            <a:rPr lang="en-US" sz="2800" i="0" dirty="0">
              <a:latin typeface="+mj-lt"/>
            </a:rPr>
            <a:t>“Nuestra América” de José Mart</a:t>
          </a:r>
          <a:r>
            <a:rPr lang="en-US" sz="2800" i="0" dirty="0">
              <a:latin typeface="Corbel" panose="020B0503020204020204" pitchFamily="34" charset="0"/>
            </a:rPr>
            <a:t>í</a:t>
          </a:r>
          <a:endParaRPr lang="en-US" sz="2800" dirty="0">
            <a:latin typeface="+mj-lt"/>
          </a:endParaRPr>
        </a:p>
      </dgm:t>
    </dgm:pt>
    <dgm:pt modelId="{0B6CE6DD-A2A6-48FC-AAC1-6177F6F5FF34}" type="parTrans" cxnId="{F48BDBA7-5AE7-4874-B6E2-B1D2A7665300}">
      <dgm:prSet/>
      <dgm:spPr/>
      <dgm:t>
        <a:bodyPr/>
        <a:lstStyle/>
        <a:p>
          <a:endParaRPr lang="en-US"/>
        </a:p>
      </dgm:t>
    </dgm:pt>
    <dgm:pt modelId="{2081FDA8-39A3-47D1-A9F9-8EE83DD4C709}" type="sibTrans" cxnId="{F48BDBA7-5AE7-4874-B6E2-B1D2A7665300}">
      <dgm:prSet/>
      <dgm:spPr/>
      <dgm:t>
        <a:bodyPr/>
        <a:lstStyle/>
        <a:p>
          <a:endParaRPr lang="en-US"/>
        </a:p>
      </dgm:t>
    </dgm:pt>
    <dgm:pt modelId="{2FD8BD6E-D272-42B8-A915-00ED4D03666B}">
      <dgm:prSet phldrT="[Text]"/>
      <dgm:spPr/>
      <dgm:t>
        <a:bodyPr/>
        <a:lstStyle/>
        <a:p>
          <a:endParaRPr lang="en-US" dirty="0"/>
        </a:p>
      </dgm:t>
    </dgm:pt>
    <dgm:pt modelId="{E3529BFD-6E28-4F5C-AA1E-D614F6C9CAA5}" type="parTrans" cxnId="{391CFC8B-F30B-4149-9FCB-08368A2F79A6}">
      <dgm:prSet/>
      <dgm:spPr/>
      <dgm:t>
        <a:bodyPr/>
        <a:lstStyle/>
        <a:p>
          <a:endParaRPr lang="en-US"/>
        </a:p>
      </dgm:t>
    </dgm:pt>
    <dgm:pt modelId="{6C7E5F0B-2EF8-4AA0-98E9-8D289D07212C}" type="sibTrans" cxnId="{391CFC8B-F30B-4149-9FCB-08368A2F79A6}">
      <dgm:prSet/>
      <dgm:spPr/>
      <dgm:t>
        <a:bodyPr/>
        <a:lstStyle/>
        <a:p>
          <a:endParaRPr lang="en-US"/>
        </a:p>
      </dgm:t>
    </dgm:pt>
    <dgm:pt modelId="{A3962A81-EB49-45C6-84F5-EF7EC92258DD}">
      <dgm:prSet phldrT="[Text]" custT="1"/>
      <dgm:spPr/>
      <dgm:t>
        <a:bodyPr/>
        <a:lstStyle/>
        <a:p>
          <a:r>
            <a:rPr lang="en-US" sz="3600" dirty="0" err="1"/>
            <a:t>Tema</a:t>
          </a:r>
          <a:r>
            <a:rPr lang="en-US" sz="4400" dirty="0"/>
            <a:t>:</a:t>
          </a:r>
        </a:p>
      </dgm:t>
    </dgm:pt>
    <dgm:pt modelId="{D0327B41-19F9-44BC-A6AD-1084902142D6}" type="parTrans" cxnId="{565A88A8-7692-427A-B193-5806479D992B}">
      <dgm:prSet/>
      <dgm:spPr/>
      <dgm:t>
        <a:bodyPr/>
        <a:lstStyle/>
        <a:p>
          <a:endParaRPr lang="en-US"/>
        </a:p>
      </dgm:t>
    </dgm:pt>
    <dgm:pt modelId="{52D2B5C0-64B4-4F33-898B-8040D2D8CF3B}" type="sibTrans" cxnId="{565A88A8-7692-427A-B193-5806479D992B}">
      <dgm:prSet/>
      <dgm:spPr/>
      <dgm:t>
        <a:bodyPr/>
        <a:lstStyle/>
        <a:p>
          <a:endParaRPr lang="en-US"/>
        </a:p>
      </dgm:t>
    </dgm:pt>
    <dgm:pt modelId="{C343C3D1-853D-47A2-B76D-CBA6EFECD39A}">
      <dgm:prSet phldrT="[Text]" custT="1"/>
      <dgm:spPr/>
      <dgm:t>
        <a:bodyPr/>
        <a:lstStyle/>
        <a:p>
          <a:pPr>
            <a:buFont typeface="Arial" panose="020B0604020202020204" pitchFamily="34" charset="0"/>
            <a:buNone/>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t>Las </a:t>
          </a:r>
          <a:r>
            <a:rPr lang="en-US" sz="3000" dirty="0" err="1"/>
            <a:t>sociedades</a:t>
          </a:r>
          <a:r>
            <a:rPr lang="en-US" sz="3000" dirty="0"/>
            <a:t> </a:t>
          </a:r>
          <a:r>
            <a:rPr lang="en-US" sz="3000" dirty="0" err="1"/>
            <a:t>en</a:t>
          </a:r>
          <a:r>
            <a:rPr lang="en-US" sz="3000" dirty="0"/>
            <a:t> </a:t>
          </a:r>
          <a:r>
            <a:rPr lang="en-US" sz="3000" dirty="0" err="1"/>
            <a:t>contacto</a:t>
          </a:r>
          <a:endParaRPr lang="en-US" sz="3000" dirty="0"/>
        </a:p>
      </dgm:t>
    </dgm:pt>
    <dgm:pt modelId="{C5780A92-A2C0-49F3-B75C-C16AEE896AAE}" type="parTrans" cxnId="{728B5071-A196-4210-8FCC-45BDA9760047}">
      <dgm:prSet/>
      <dgm:spPr/>
      <dgm:t>
        <a:bodyPr/>
        <a:lstStyle/>
        <a:p>
          <a:endParaRPr lang="en-US"/>
        </a:p>
      </dgm:t>
    </dgm:pt>
    <dgm:pt modelId="{B05739E4-3FB6-49B1-8461-986935CBC050}" type="sibTrans" cxnId="{728B5071-A196-4210-8FCC-45BDA9760047}">
      <dgm:prSet/>
      <dgm:spPr/>
      <dgm:t>
        <a:bodyPr/>
        <a:lstStyle/>
        <a:p>
          <a:endParaRPr lang="en-US"/>
        </a:p>
      </dgm:t>
    </dgm:pt>
    <dgm:pt modelId="{E55212AC-9268-4FE4-AA52-3E27B99D2289}">
      <dgm:prSet phldrT="[Text]"/>
      <dgm:spPr/>
      <dgm:t>
        <a:bodyPr/>
        <a:lstStyle/>
        <a:p>
          <a:endParaRPr lang="en-US" dirty="0"/>
        </a:p>
      </dgm:t>
    </dgm:pt>
    <dgm:pt modelId="{4039D239-83F4-4C38-AA9C-73BD8DD4E609}" type="parTrans" cxnId="{C015ABC0-6524-4EB1-A516-6928AB40C9B2}">
      <dgm:prSet/>
      <dgm:spPr/>
      <dgm:t>
        <a:bodyPr/>
        <a:lstStyle/>
        <a:p>
          <a:endParaRPr lang="en-US"/>
        </a:p>
      </dgm:t>
    </dgm:pt>
    <dgm:pt modelId="{25732756-8B2C-479D-9754-E591F5E3EDF6}" type="sibTrans" cxnId="{C015ABC0-6524-4EB1-A516-6928AB40C9B2}">
      <dgm:prSet/>
      <dgm:spPr/>
      <dgm:t>
        <a:bodyPr/>
        <a:lstStyle/>
        <a:p>
          <a:endParaRPr lang="en-US"/>
        </a:p>
      </dgm:t>
    </dgm:pt>
    <dgm:pt modelId="{984071B3-780F-4CE4-9EB9-1E4F79CA484F}">
      <dgm:prSet phldrT="[Text]" custT="1"/>
      <dgm:spPr/>
      <dgm:t>
        <a:bodyPr/>
        <a:lstStyle/>
        <a:p>
          <a:r>
            <a:rPr lang="en-US" sz="3600" dirty="0" err="1"/>
            <a:t>Conceptos</a:t>
          </a:r>
          <a:r>
            <a:rPr lang="en-US" sz="3600" dirty="0"/>
            <a:t>:</a:t>
          </a:r>
        </a:p>
      </dgm:t>
    </dgm:pt>
    <dgm:pt modelId="{66E2A653-E77F-4736-9BC4-73DC25EB6591}" type="parTrans" cxnId="{98E9837F-6673-4FC9-8E91-21DA685F0D34}">
      <dgm:prSet/>
      <dgm:spPr/>
      <dgm:t>
        <a:bodyPr/>
        <a:lstStyle/>
        <a:p>
          <a:endParaRPr lang="en-US"/>
        </a:p>
      </dgm:t>
    </dgm:pt>
    <dgm:pt modelId="{5B154C37-F26B-472A-B5C6-CC688A7773FA}" type="sibTrans" cxnId="{98E9837F-6673-4FC9-8E91-21DA685F0D34}">
      <dgm:prSet/>
      <dgm:spPr/>
      <dgm:t>
        <a:bodyPr/>
        <a:lstStyle/>
        <a:p>
          <a:endParaRPr lang="en-US"/>
        </a:p>
      </dgm:t>
    </dgm:pt>
    <dgm:pt modelId="{863625FB-FE80-4EA9-A03D-B92F410FD417}">
      <dgm:prSet phldrT="[Text]"/>
      <dgm:spPr/>
      <dgm:t>
        <a:bodyPr/>
        <a:lstStyle/>
        <a:p>
          <a:r>
            <a:rPr lang="en-US" dirty="0"/>
            <a:t>La </a:t>
          </a:r>
          <a:r>
            <a:rPr lang="en-US" dirty="0" err="1"/>
            <a:t>asimilación</a:t>
          </a:r>
          <a:r>
            <a:rPr lang="en-US" dirty="0"/>
            <a:t> y la </a:t>
          </a:r>
          <a:r>
            <a:rPr lang="en-US" dirty="0" err="1"/>
            <a:t>marginación</a:t>
          </a:r>
          <a:r>
            <a:rPr lang="en-US" dirty="0"/>
            <a:t>, Las </a:t>
          </a:r>
          <a:r>
            <a:rPr lang="en-US" dirty="0" err="1"/>
            <a:t>relaciones</a:t>
          </a:r>
          <a:r>
            <a:rPr lang="en-US" dirty="0"/>
            <a:t> del </a:t>
          </a:r>
          <a:r>
            <a:rPr lang="en-US" dirty="0" err="1"/>
            <a:t>poder</a:t>
          </a:r>
          <a:r>
            <a:rPr lang="en-US" dirty="0"/>
            <a:t>, El </a:t>
          </a:r>
          <a:r>
            <a:rPr lang="en-US" dirty="0" err="1"/>
            <a:t>imperialismo</a:t>
          </a:r>
          <a:endParaRPr lang="en-US" dirty="0"/>
        </a:p>
      </dgm:t>
    </dgm:pt>
    <dgm:pt modelId="{73155A6D-907B-450F-9D0B-DBDA000DB458}" type="parTrans" cxnId="{9D29F793-DA30-4365-86CF-5D29F280F921}">
      <dgm:prSet/>
      <dgm:spPr/>
      <dgm:t>
        <a:bodyPr/>
        <a:lstStyle/>
        <a:p>
          <a:endParaRPr lang="en-US"/>
        </a:p>
      </dgm:t>
    </dgm:pt>
    <dgm:pt modelId="{D63B25DC-2FC8-4077-9390-7E399CF9C67F}" type="sibTrans" cxnId="{9D29F793-DA30-4365-86CF-5D29F280F921}">
      <dgm:prSet/>
      <dgm:spPr/>
      <dgm:t>
        <a:bodyPr/>
        <a:lstStyle/>
        <a:p>
          <a:endParaRPr lang="en-US"/>
        </a:p>
      </dgm:t>
    </dgm:pt>
    <dgm:pt modelId="{A57A449F-0568-41B4-B19D-F59B60F8A1D6}">
      <dgm:prSet phldrT="[Text]"/>
      <dgm:spPr/>
      <dgm:t>
        <a:bodyPr/>
        <a:lstStyle/>
        <a:p>
          <a:endParaRPr lang="en-US" dirty="0"/>
        </a:p>
      </dgm:t>
    </dgm:pt>
    <dgm:pt modelId="{0AB22B6F-ACFB-469F-AB8C-063D8210E29E}" type="parTrans" cxnId="{9E8E6AC1-E8A9-4432-BE89-0EE2E1B985FA}">
      <dgm:prSet/>
      <dgm:spPr/>
      <dgm:t>
        <a:bodyPr/>
        <a:lstStyle/>
        <a:p>
          <a:endParaRPr lang="en-US"/>
        </a:p>
      </dgm:t>
    </dgm:pt>
    <dgm:pt modelId="{04C43E28-C68D-4DB0-A582-B58A9BF500BC}" type="sibTrans" cxnId="{9E8E6AC1-E8A9-4432-BE89-0EE2E1B985FA}">
      <dgm:prSet/>
      <dgm:spPr/>
      <dgm:t>
        <a:bodyPr/>
        <a:lstStyle/>
        <a:p>
          <a:endParaRPr lang="en-US"/>
        </a:p>
      </dgm:t>
    </dgm:pt>
    <dgm:pt modelId="{78F2B8E2-44D8-449B-9736-92D6BDF68A43}">
      <dgm:prSet phldrT="[Text]" custT="1"/>
      <dgm:spPr/>
      <dgm:t>
        <a:bodyPr/>
        <a:lstStyle/>
        <a:p>
          <a:r>
            <a:rPr lang="en-US" sz="3600" dirty="0" err="1"/>
            <a:t>Contextos</a:t>
          </a:r>
          <a:r>
            <a:rPr lang="en-US" sz="3600" dirty="0"/>
            <a:t>:</a:t>
          </a:r>
        </a:p>
      </dgm:t>
    </dgm:pt>
    <dgm:pt modelId="{4B0C8457-F743-4604-AF15-7006A431331A}" type="sibTrans" cxnId="{C1D02083-216F-4CA4-80A8-FDD539A908BA}">
      <dgm:prSet/>
      <dgm:spPr/>
      <dgm:t>
        <a:bodyPr/>
        <a:lstStyle/>
        <a:p>
          <a:endParaRPr lang="es-419"/>
        </a:p>
      </dgm:t>
    </dgm:pt>
    <dgm:pt modelId="{419A3CA6-050F-4A52-9B32-49E76D8A5D85}" type="parTrans" cxnId="{C1D02083-216F-4CA4-80A8-FDD539A908BA}">
      <dgm:prSet/>
      <dgm:spPr/>
      <dgm:t>
        <a:bodyPr/>
        <a:lstStyle/>
        <a:p>
          <a:endParaRPr lang="es-419"/>
        </a:p>
      </dgm:t>
    </dgm:pt>
    <dgm:pt modelId="{754C4E62-11F5-49E9-BAB1-728A6B3E3425}" type="pres">
      <dgm:prSet presAssocID="{65705FE0-AF93-4B48-BAF7-118701416AE8}" presName="Name0" presStyleCnt="0">
        <dgm:presLayoutVars>
          <dgm:chMax/>
          <dgm:chPref val="3"/>
          <dgm:dir/>
          <dgm:animOne val="branch"/>
          <dgm:animLvl val="lvl"/>
        </dgm:presLayoutVars>
      </dgm:prSet>
      <dgm:spPr/>
    </dgm:pt>
    <dgm:pt modelId="{A7243C8B-7BD2-4B14-8623-D0252608257B}" type="pres">
      <dgm:prSet presAssocID="{640008D1-1104-4CD7-9794-1700AAA8AA93}" presName="composite" presStyleCnt="0"/>
      <dgm:spPr/>
    </dgm:pt>
    <dgm:pt modelId="{0EE180FE-DB03-4BA7-8E62-AD408CDE9397}" type="pres">
      <dgm:prSet presAssocID="{640008D1-1104-4CD7-9794-1700AAA8AA93}" presName="FirstChild" presStyleLbl="revTx" presStyleIdx="0" presStyleCnt="7" custLinFactNeighborX="0" custLinFactNeighborY="12898">
        <dgm:presLayoutVars>
          <dgm:chMax val="0"/>
          <dgm:chPref val="0"/>
          <dgm:bulletEnabled val="1"/>
        </dgm:presLayoutVars>
      </dgm:prSet>
      <dgm:spPr/>
    </dgm:pt>
    <dgm:pt modelId="{1150A5F4-EE77-4CDA-94D6-F85236EEFC42}" type="pres">
      <dgm:prSet presAssocID="{640008D1-1104-4CD7-9794-1700AAA8AA93}" presName="Parent" presStyleLbl="alignNode1" presStyleIdx="0" presStyleCnt="4">
        <dgm:presLayoutVars>
          <dgm:chMax val="3"/>
          <dgm:chPref val="3"/>
          <dgm:bulletEnabled val="1"/>
        </dgm:presLayoutVars>
      </dgm:prSet>
      <dgm:spPr/>
    </dgm:pt>
    <dgm:pt modelId="{2AAB42DD-ED12-45FE-AAB8-55B01987ADEE}" type="pres">
      <dgm:prSet presAssocID="{640008D1-1104-4CD7-9794-1700AAA8AA93}" presName="Accent" presStyleLbl="parChTrans1D1" presStyleIdx="0" presStyleCnt="4"/>
      <dgm:spPr/>
    </dgm:pt>
    <dgm:pt modelId="{641B860B-2F19-49DD-BA04-9E9E80F1759A}" type="pres">
      <dgm:prSet presAssocID="{640008D1-1104-4CD7-9794-1700AAA8AA93}" presName="Child" presStyleLbl="revTx" presStyleIdx="1" presStyleCnt="7">
        <dgm:presLayoutVars>
          <dgm:chMax val="0"/>
          <dgm:chPref val="0"/>
          <dgm:bulletEnabled val="1"/>
        </dgm:presLayoutVars>
      </dgm:prSet>
      <dgm:spPr/>
    </dgm:pt>
    <dgm:pt modelId="{645F3FFA-1A54-43BD-BDE8-B98DD144A385}" type="pres">
      <dgm:prSet presAssocID="{ABCF5368-DAF6-4A04-8FE0-F69A0FCA3F8D}" presName="sibTrans" presStyleCnt="0"/>
      <dgm:spPr/>
    </dgm:pt>
    <dgm:pt modelId="{CAEB579F-1F4F-4013-AB79-EB58011CCEC3}" type="pres">
      <dgm:prSet presAssocID="{A3962A81-EB49-45C6-84F5-EF7EC92258DD}" presName="composite" presStyleCnt="0"/>
      <dgm:spPr/>
    </dgm:pt>
    <dgm:pt modelId="{5CBE4250-DDFF-44D4-A0B9-4AB8931DAAE8}" type="pres">
      <dgm:prSet presAssocID="{A3962A81-EB49-45C6-84F5-EF7EC92258DD}" presName="FirstChild" presStyleLbl="revTx" presStyleIdx="2" presStyleCnt="7" custLinFactNeighborX="0" custLinFactNeighborY="23953">
        <dgm:presLayoutVars>
          <dgm:chMax val="0"/>
          <dgm:chPref val="0"/>
          <dgm:bulletEnabled val="1"/>
        </dgm:presLayoutVars>
      </dgm:prSet>
      <dgm:spPr/>
    </dgm:pt>
    <dgm:pt modelId="{E44E6DDC-FD25-4A7A-9133-257D802A4F28}" type="pres">
      <dgm:prSet presAssocID="{A3962A81-EB49-45C6-84F5-EF7EC92258DD}" presName="Parent" presStyleLbl="alignNode1" presStyleIdx="1" presStyleCnt="4">
        <dgm:presLayoutVars>
          <dgm:chMax val="3"/>
          <dgm:chPref val="3"/>
          <dgm:bulletEnabled val="1"/>
        </dgm:presLayoutVars>
      </dgm:prSet>
      <dgm:spPr/>
    </dgm:pt>
    <dgm:pt modelId="{5EB5D3D5-D263-41DA-AE50-E0446F6E0464}" type="pres">
      <dgm:prSet presAssocID="{A3962A81-EB49-45C6-84F5-EF7EC92258DD}" presName="Accent" presStyleLbl="parChTrans1D1" presStyleIdx="1" presStyleCnt="4"/>
      <dgm:spPr/>
    </dgm:pt>
    <dgm:pt modelId="{C995FD61-0CE5-4DA4-BBD0-5902EF36B083}" type="pres">
      <dgm:prSet presAssocID="{A3962A81-EB49-45C6-84F5-EF7EC92258DD}" presName="Child" presStyleLbl="revTx" presStyleIdx="3" presStyleCnt="7">
        <dgm:presLayoutVars>
          <dgm:chMax val="0"/>
          <dgm:chPref val="0"/>
          <dgm:bulletEnabled val="1"/>
        </dgm:presLayoutVars>
      </dgm:prSet>
      <dgm:spPr/>
    </dgm:pt>
    <dgm:pt modelId="{B1284700-F080-4FE7-A485-87F653DB1C29}" type="pres">
      <dgm:prSet presAssocID="{52D2B5C0-64B4-4F33-898B-8040D2D8CF3B}" presName="sibTrans" presStyleCnt="0"/>
      <dgm:spPr/>
    </dgm:pt>
    <dgm:pt modelId="{4C11A6BE-B23E-4D53-96DE-3B9395225F3F}" type="pres">
      <dgm:prSet presAssocID="{984071B3-780F-4CE4-9EB9-1E4F79CA484F}" presName="composite" presStyleCnt="0"/>
      <dgm:spPr/>
    </dgm:pt>
    <dgm:pt modelId="{B568BA0E-0716-4780-A270-AC7C60E064F2}" type="pres">
      <dgm:prSet presAssocID="{984071B3-780F-4CE4-9EB9-1E4F79CA484F}" presName="FirstChild" presStyleLbl="revTx" presStyleIdx="4" presStyleCnt="7" custScaleX="96618" custScaleY="115737" custLinFactNeighborX="296" custLinFactNeighborY="1843">
        <dgm:presLayoutVars>
          <dgm:chMax val="0"/>
          <dgm:chPref val="0"/>
          <dgm:bulletEnabled val="1"/>
        </dgm:presLayoutVars>
      </dgm:prSet>
      <dgm:spPr/>
    </dgm:pt>
    <dgm:pt modelId="{D382A6FD-64F4-4DA1-9048-6024F65AEE00}" type="pres">
      <dgm:prSet presAssocID="{984071B3-780F-4CE4-9EB9-1E4F79CA484F}" presName="Parent" presStyleLbl="alignNode1" presStyleIdx="2" presStyleCnt="4" custScaleX="106907" custScaleY="113194" custLinFactNeighborX="1983" custLinFactNeighborY="-1937">
        <dgm:presLayoutVars>
          <dgm:chMax val="3"/>
          <dgm:chPref val="3"/>
          <dgm:bulletEnabled val="1"/>
        </dgm:presLayoutVars>
      </dgm:prSet>
      <dgm:spPr/>
    </dgm:pt>
    <dgm:pt modelId="{3A202E5A-3F4C-4A85-A751-46A476A1B2E7}" type="pres">
      <dgm:prSet presAssocID="{984071B3-780F-4CE4-9EB9-1E4F79CA484F}" presName="Accent" presStyleLbl="parChTrans1D1" presStyleIdx="2" presStyleCnt="4" custSzY="45720" custScaleX="100000" custLinFactY="41112" custLinFactNeighborX="-699" custLinFactNeighborY="100000"/>
      <dgm:spPr/>
    </dgm:pt>
    <dgm:pt modelId="{189D0994-E954-4098-9E32-22E9F3EEB122}" type="pres">
      <dgm:prSet presAssocID="{984071B3-780F-4CE4-9EB9-1E4F79CA484F}" presName="Child" presStyleLbl="revTx" presStyleIdx="5" presStyleCnt="7" custScaleY="100324">
        <dgm:presLayoutVars>
          <dgm:chMax val="0"/>
          <dgm:chPref val="0"/>
          <dgm:bulletEnabled val="1"/>
        </dgm:presLayoutVars>
      </dgm:prSet>
      <dgm:spPr/>
    </dgm:pt>
    <dgm:pt modelId="{9FD63153-B0D6-4485-807D-11C160DB09C6}" type="pres">
      <dgm:prSet presAssocID="{5B154C37-F26B-472A-B5C6-CC688A7773FA}" presName="sibTrans" presStyleCnt="0"/>
      <dgm:spPr/>
    </dgm:pt>
    <dgm:pt modelId="{62DE3175-F865-434A-8646-0B269F02EEB5}" type="pres">
      <dgm:prSet presAssocID="{78F2B8E2-44D8-449B-9736-92D6BDF68A43}" presName="composite" presStyleCnt="0"/>
      <dgm:spPr/>
    </dgm:pt>
    <dgm:pt modelId="{FDBAA7CC-601D-4B31-98A0-4AB1204967CB}" type="pres">
      <dgm:prSet presAssocID="{78F2B8E2-44D8-449B-9736-92D6BDF68A43}" presName="FirstChild" presStyleLbl="revTx" presStyleIdx="6" presStyleCnt="7">
        <dgm:presLayoutVars>
          <dgm:chMax val="0"/>
          <dgm:chPref val="0"/>
          <dgm:bulletEnabled val="1"/>
        </dgm:presLayoutVars>
      </dgm:prSet>
      <dgm:spPr/>
    </dgm:pt>
    <dgm:pt modelId="{BEB9629A-BC81-42D9-AD7A-82A73B46C28D}" type="pres">
      <dgm:prSet presAssocID="{78F2B8E2-44D8-449B-9736-92D6BDF68A43}" presName="Parent" presStyleLbl="alignNode1" presStyleIdx="3" presStyleCnt="4" custScaleX="106907" custScaleY="113194" custLinFactNeighborX="1983" custLinFactNeighborY="-1937">
        <dgm:presLayoutVars>
          <dgm:chMax val="3"/>
          <dgm:chPref val="3"/>
          <dgm:bulletEnabled val="1"/>
        </dgm:presLayoutVars>
      </dgm:prSet>
      <dgm:spPr/>
    </dgm:pt>
    <dgm:pt modelId="{A8507F35-CA8A-44E3-8CB3-19E3901AAE9E}" type="pres">
      <dgm:prSet presAssocID="{78F2B8E2-44D8-449B-9736-92D6BDF68A43}" presName="Accent" presStyleLbl="parChTrans1D1" presStyleIdx="3" presStyleCnt="4"/>
      <dgm:spPr/>
    </dgm:pt>
  </dgm:ptLst>
  <dgm:cxnLst>
    <dgm:cxn modelId="{1781E204-EB33-4037-AE43-FAEE3D9EA2FD}" type="presOf" srcId="{78F2B8E2-44D8-449B-9736-92D6BDF68A43}" destId="{BEB9629A-BC81-42D9-AD7A-82A73B46C28D}" srcOrd="0" destOrd="0" presId="urn:microsoft.com/office/officeart/2011/layout/TabList"/>
    <dgm:cxn modelId="{C5870413-93B1-4318-8F44-3D205C92C806}" type="presOf" srcId="{863625FB-FE80-4EA9-A03D-B92F410FD417}" destId="{B568BA0E-0716-4780-A270-AC7C60E064F2}" srcOrd="0" destOrd="0" presId="urn:microsoft.com/office/officeart/2011/layout/TabList"/>
    <dgm:cxn modelId="{A889846D-2996-4795-A528-C03FB939A9C2}" type="presOf" srcId="{A3962A81-EB49-45C6-84F5-EF7EC92258DD}" destId="{E44E6DDC-FD25-4A7A-9133-257D802A4F28}" srcOrd="0" destOrd="0" presId="urn:microsoft.com/office/officeart/2011/layout/TabList"/>
    <dgm:cxn modelId="{728B5071-A196-4210-8FCC-45BDA9760047}" srcId="{A3962A81-EB49-45C6-84F5-EF7EC92258DD}" destId="{C343C3D1-853D-47A2-B76D-CBA6EFECD39A}" srcOrd="0" destOrd="0" parTransId="{C5780A92-A2C0-49F3-B75C-C16AEE896AAE}" sibTransId="{B05739E4-3FB6-49B1-8461-986935CBC050}"/>
    <dgm:cxn modelId="{76EE0B56-D834-4C0C-B3D3-AB874527328F}" type="presOf" srcId="{640008D1-1104-4CD7-9794-1700AAA8AA93}" destId="{1150A5F4-EE77-4CDA-94D6-F85236EEFC42}" srcOrd="0" destOrd="0" presId="urn:microsoft.com/office/officeart/2011/layout/TabList"/>
    <dgm:cxn modelId="{98E9837F-6673-4FC9-8E91-21DA685F0D34}" srcId="{65705FE0-AF93-4B48-BAF7-118701416AE8}" destId="{984071B3-780F-4CE4-9EB9-1E4F79CA484F}" srcOrd="2" destOrd="0" parTransId="{66E2A653-E77F-4736-9BC4-73DC25EB6591}" sibTransId="{5B154C37-F26B-472A-B5C6-CC688A7773FA}"/>
    <dgm:cxn modelId="{C1D02083-216F-4CA4-80A8-FDD539A908BA}" srcId="{65705FE0-AF93-4B48-BAF7-118701416AE8}" destId="{78F2B8E2-44D8-449B-9736-92D6BDF68A43}" srcOrd="3" destOrd="0" parTransId="{419A3CA6-050F-4A52-9B32-49E76D8A5D85}" sibTransId="{4B0C8457-F743-4604-AF15-7006A431331A}"/>
    <dgm:cxn modelId="{15C21887-CD48-449F-BE73-EBAD3BF06E0D}" type="presOf" srcId="{C343C3D1-853D-47A2-B76D-CBA6EFECD39A}" destId="{5CBE4250-DDFF-44D4-A0B9-4AB8931DAAE8}" srcOrd="0" destOrd="0" presId="urn:microsoft.com/office/officeart/2011/layout/TabList"/>
    <dgm:cxn modelId="{F4452888-F325-4F55-BE2D-8701F07EE32B}" srcId="{65705FE0-AF93-4B48-BAF7-118701416AE8}" destId="{640008D1-1104-4CD7-9794-1700AAA8AA93}" srcOrd="0" destOrd="0" parTransId="{7527ECB2-CC48-4744-9E92-F12BB2AAB040}" sibTransId="{ABCF5368-DAF6-4A04-8FE0-F69A0FCA3F8D}"/>
    <dgm:cxn modelId="{391CFC8B-F30B-4149-9FCB-08368A2F79A6}" srcId="{640008D1-1104-4CD7-9794-1700AAA8AA93}" destId="{2FD8BD6E-D272-42B8-A915-00ED4D03666B}" srcOrd="1" destOrd="0" parTransId="{E3529BFD-6E28-4F5C-AA1E-D614F6C9CAA5}" sibTransId="{6C7E5F0B-2EF8-4AA0-98E9-8D289D07212C}"/>
    <dgm:cxn modelId="{9D29F793-DA30-4365-86CF-5D29F280F921}" srcId="{984071B3-780F-4CE4-9EB9-1E4F79CA484F}" destId="{863625FB-FE80-4EA9-A03D-B92F410FD417}" srcOrd="0" destOrd="0" parTransId="{73155A6D-907B-450F-9D0B-DBDA000DB458}" sibTransId="{D63B25DC-2FC8-4077-9390-7E399CF9C67F}"/>
    <dgm:cxn modelId="{F48BDBA7-5AE7-4874-B6E2-B1D2A7665300}" srcId="{640008D1-1104-4CD7-9794-1700AAA8AA93}" destId="{047CC675-E510-4A2A-BF3A-5E53C8B476AE}" srcOrd="0" destOrd="0" parTransId="{0B6CE6DD-A2A6-48FC-AAC1-6177F6F5FF34}" sibTransId="{2081FDA8-39A3-47D1-A9F9-8EE83DD4C709}"/>
    <dgm:cxn modelId="{565A88A8-7692-427A-B193-5806479D992B}" srcId="{65705FE0-AF93-4B48-BAF7-118701416AE8}" destId="{A3962A81-EB49-45C6-84F5-EF7EC92258DD}" srcOrd="1" destOrd="0" parTransId="{D0327B41-19F9-44BC-A6AD-1084902142D6}" sibTransId="{52D2B5C0-64B4-4F33-898B-8040D2D8CF3B}"/>
    <dgm:cxn modelId="{79CEF2B8-5394-459E-8628-0D5A587978B5}" type="presOf" srcId="{2FD8BD6E-D272-42B8-A915-00ED4D03666B}" destId="{641B860B-2F19-49DD-BA04-9E9E80F1759A}" srcOrd="0" destOrd="0" presId="urn:microsoft.com/office/officeart/2011/layout/TabList"/>
    <dgm:cxn modelId="{C015ABC0-6524-4EB1-A516-6928AB40C9B2}" srcId="{A3962A81-EB49-45C6-84F5-EF7EC92258DD}" destId="{E55212AC-9268-4FE4-AA52-3E27B99D2289}" srcOrd="1" destOrd="0" parTransId="{4039D239-83F4-4C38-AA9C-73BD8DD4E609}" sibTransId="{25732756-8B2C-479D-9754-E591F5E3EDF6}"/>
    <dgm:cxn modelId="{9E8E6AC1-E8A9-4432-BE89-0EE2E1B985FA}" srcId="{984071B3-780F-4CE4-9EB9-1E4F79CA484F}" destId="{A57A449F-0568-41B4-B19D-F59B60F8A1D6}" srcOrd="1" destOrd="0" parTransId="{0AB22B6F-ACFB-469F-AB8C-063D8210E29E}" sibTransId="{04C43E28-C68D-4DB0-A582-B58A9BF500BC}"/>
    <dgm:cxn modelId="{092CA2C4-7AFA-4EEB-BD07-A2FCBD9599A8}" type="presOf" srcId="{A57A449F-0568-41B4-B19D-F59B60F8A1D6}" destId="{189D0994-E954-4098-9E32-22E9F3EEB122}" srcOrd="0" destOrd="0" presId="urn:microsoft.com/office/officeart/2011/layout/TabList"/>
    <dgm:cxn modelId="{16BE65D9-2A7A-4A2F-AF62-7E83589B0B92}" type="presOf" srcId="{047CC675-E510-4A2A-BF3A-5E53C8B476AE}" destId="{0EE180FE-DB03-4BA7-8E62-AD408CDE9397}" srcOrd="0" destOrd="0" presId="urn:microsoft.com/office/officeart/2011/layout/TabList"/>
    <dgm:cxn modelId="{3E6617E4-3964-483A-90E3-B59554ABA71D}" type="presOf" srcId="{984071B3-780F-4CE4-9EB9-1E4F79CA484F}" destId="{D382A6FD-64F4-4DA1-9048-6024F65AEE00}" srcOrd="0" destOrd="0" presId="urn:microsoft.com/office/officeart/2011/layout/TabList"/>
    <dgm:cxn modelId="{49E772F8-3A1F-4790-81C5-25728E21FB14}" type="presOf" srcId="{65705FE0-AF93-4B48-BAF7-118701416AE8}" destId="{754C4E62-11F5-49E9-BAB1-728A6B3E3425}" srcOrd="0" destOrd="0" presId="urn:microsoft.com/office/officeart/2011/layout/TabList"/>
    <dgm:cxn modelId="{C831C6FF-A7A2-4815-80CB-2DFE90C5A1CA}" type="presOf" srcId="{E55212AC-9268-4FE4-AA52-3E27B99D2289}" destId="{C995FD61-0CE5-4DA4-BBD0-5902EF36B083}" srcOrd="0" destOrd="0" presId="urn:microsoft.com/office/officeart/2011/layout/TabList"/>
    <dgm:cxn modelId="{DC6F1014-B8D3-401B-AC7F-57F217A583D7}" type="presParOf" srcId="{754C4E62-11F5-49E9-BAB1-728A6B3E3425}" destId="{A7243C8B-7BD2-4B14-8623-D0252608257B}" srcOrd="0" destOrd="0" presId="urn:microsoft.com/office/officeart/2011/layout/TabList"/>
    <dgm:cxn modelId="{80F31DC5-5941-4498-B8B7-EFE2B2E1EB16}" type="presParOf" srcId="{A7243C8B-7BD2-4B14-8623-D0252608257B}" destId="{0EE180FE-DB03-4BA7-8E62-AD408CDE9397}" srcOrd="0" destOrd="0" presId="urn:microsoft.com/office/officeart/2011/layout/TabList"/>
    <dgm:cxn modelId="{8E52A097-CFF1-46A2-A990-F5FB57EA2F50}" type="presParOf" srcId="{A7243C8B-7BD2-4B14-8623-D0252608257B}" destId="{1150A5F4-EE77-4CDA-94D6-F85236EEFC42}" srcOrd="1" destOrd="0" presId="urn:microsoft.com/office/officeart/2011/layout/TabList"/>
    <dgm:cxn modelId="{EED14BFC-8A90-43AA-8A42-A497900080EF}" type="presParOf" srcId="{A7243C8B-7BD2-4B14-8623-D0252608257B}" destId="{2AAB42DD-ED12-45FE-AAB8-55B01987ADEE}" srcOrd="2" destOrd="0" presId="urn:microsoft.com/office/officeart/2011/layout/TabList"/>
    <dgm:cxn modelId="{9752069B-016B-435E-ACE7-E9BEEC1E8202}" type="presParOf" srcId="{754C4E62-11F5-49E9-BAB1-728A6B3E3425}" destId="{641B860B-2F19-49DD-BA04-9E9E80F1759A}" srcOrd="1" destOrd="0" presId="urn:microsoft.com/office/officeart/2011/layout/TabList"/>
    <dgm:cxn modelId="{CE55FC6E-A30B-4222-9CEA-9B1C09D2F31E}" type="presParOf" srcId="{754C4E62-11F5-49E9-BAB1-728A6B3E3425}" destId="{645F3FFA-1A54-43BD-BDE8-B98DD144A385}" srcOrd="2" destOrd="0" presId="urn:microsoft.com/office/officeart/2011/layout/TabList"/>
    <dgm:cxn modelId="{B3BEB27B-0605-4C3C-91B7-1C310A5A27B5}" type="presParOf" srcId="{754C4E62-11F5-49E9-BAB1-728A6B3E3425}" destId="{CAEB579F-1F4F-4013-AB79-EB58011CCEC3}" srcOrd="3" destOrd="0" presId="urn:microsoft.com/office/officeart/2011/layout/TabList"/>
    <dgm:cxn modelId="{2134EF37-581F-43E9-8A0C-54CCB8DCD583}" type="presParOf" srcId="{CAEB579F-1F4F-4013-AB79-EB58011CCEC3}" destId="{5CBE4250-DDFF-44D4-A0B9-4AB8931DAAE8}" srcOrd="0" destOrd="0" presId="urn:microsoft.com/office/officeart/2011/layout/TabList"/>
    <dgm:cxn modelId="{84B1BCBB-AA07-46F7-B5D3-B985F2B91CBB}" type="presParOf" srcId="{CAEB579F-1F4F-4013-AB79-EB58011CCEC3}" destId="{E44E6DDC-FD25-4A7A-9133-257D802A4F28}" srcOrd="1" destOrd="0" presId="urn:microsoft.com/office/officeart/2011/layout/TabList"/>
    <dgm:cxn modelId="{284000E2-73E1-46D9-828A-F4028458A366}" type="presParOf" srcId="{CAEB579F-1F4F-4013-AB79-EB58011CCEC3}" destId="{5EB5D3D5-D263-41DA-AE50-E0446F6E0464}" srcOrd="2" destOrd="0" presId="urn:microsoft.com/office/officeart/2011/layout/TabList"/>
    <dgm:cxn modelId="{75E88EFF-BD2A-4DC7-99E7-B1306F71C072}" type="presParOf" srcId="{754C4E62-11F5-49E9-BAB1-728A6B3E3425}" destId="{C995FD61-0CE5-4DA4-BBD0-5902EF36B083}" srcOrd="4" destOrd="0" presId="urn:microsoft.com/office/officeart/2011/layout/TabList"/>
    <dgm:cxn modelId="{0BF93DD4-3CC9-421D-A09C-898B03A2C1D4}" type="presParOf" srcId="{754C4E62-11F5-49E9-BAB1-728A6B3E3425}" destId="{B1284700-F080-4FE7-A485-87F653DB1C29}" srcOrd="5" destOrd="0" presId="urn:microsoft.com/office/officeart/2011/layout/TabList"/>
    <dgm:cxn modelId="{96F6A6C3-41E1-43D0-BE60-D9CDEE55E125}" type="presParOf" srcId="{754C4E62-11F5-49E9-BAB1-728A6B3E3425}" destId="{4C11A6BE-B23E-4D53-96DE-3B9395225F3F}" srcOrd="6" destOrd="0" presId="urn:microsoft.com/office/officeart/2011/layout/TabList"/>
    <dgm:cxn modelId="{A2D5C38E-C2A2-4580-B22C-FD0F3F990FF4}" type="presParOf" srcId="{4C11A6BE-B23E-4D53-96DE-3B9395225F3F}" destId="{B568BA0E-0716-4780-A270-AC7C60E064F2}" srcOrd="0" destOrd="0" presId="urn:microsoft.com/office/officeart/2011/layout/TabList"/>
    <dgm:cxn modelId="{02DEDB9A-11D9-405A-A223-C6B0F1BD1849}" type="presParOf" srcId="{4C11A6BE-B23E-4D53-96DE-3B9395225F3F}" destId="{D382A6FD-64F4-4DA1-9048-6024F65AEE00}" srcOrd="1" destOrd="0" presId="urn:microsoft.com/office/officeart/2011/layout/TabList"/>
    <dgm:cxn modelId="{4C1C1DD3-165B-4AB4-981A-14CBEFDE41AB}" type="presParOf" srcId="{4C11A6BE-B23E-4D53-96DE-3B9395225F3F}" destId="{3A202E5A-3F4C-4A85-A751-46A476A1B2E7}" srcOrd="2" destOrd="0" presId="urn:microsoft.com/office/officeart/2011/layout/TabList"/>
    <dgm:cxn modelId="{797EFA52-6BBD-4521-AF32-72E799BB44AD}" type="presParOf" srcId="{754C4E62-11F5-49E9-BAB1-728A6B3E3425}" destId="{189D0994-E954-4098-9E32-22E9F3EEB122}" srcOrd="7" destOrd="0" presId="urn:microsoft.com/office/officeart/2011/layout/TabList"/>
    <dgm:cxn modelId="{DF2F1ED2-1481-49E3-ADDC-BE06E6A3EC64}" type="presParOf" srcId="{754C4E62-11F5-49E9-BAB1-728A6B3E3425}" destId="{9FD63153-B0D6-4485-807D-11C160DB09C6}" srcOrd="8" destOrd="0" presId="urn:microsoft.com/office/officeart/2011/layout/TabList"/>
    <dgm:cxn modelId="{E4A3E83A-09B5-4E78-8A47-5498CCC34A15}" type="presParOf" srcId="{754C4E62-11F5-49E9-BAB1-728A6B3E3425}" destId="{62DE3175-F865-434A-8646-0B269F02EEB5}" srcOrd="9" destOrd="0" presId="urn:microsoft.com/office/officeart/2011/layout/TabList"/>
    <dgm:cxn modelId="{E27C963A-C2CE-4692-A1EA-F67CFE724071}" type="presParOf" srcId="{62DE3175-F865-434A-8646-0B269F02EEB5}" destId="{FDBAA7CC-601D-4B31-98A0-4AB1204967CB}" srcOrd="0" destOrd="0" presId="urn:microsoft.com/office/officeart/2011/layout/TabList"/>
    <dgm:cxn modelId="{8FFA6EEF-CA4D-496F-8303-29FA5017A48E}" type="presParOf" srcId="{62DE3175-F865-434A-8646-0B269F02EEB5}" destId="{BEB9629A-BC81-42D9-AD7A-82A73B46C28D}" srcOrd="1" destOrd="0" presId="urn:microsoft.com/office/officeart/2011/layout/TabList"/>
    <dgm:cxn modelId="{CE8EF18A-3EA8-44FE-8456-CE6835C098D2}" type="presParOf" srcId="{62DE3175-F865-434A-8646-0B269F02EEB5}" destId="{A8507F35-CA8A-44E3-8CB3-19E3901AAE9E}"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4.A Relate texts to practices </a:t>
          </a:r>
          <a:r>
            <a:rPr lang="es-419" dirty="0"/>
            <a:t>and </a:t>
          </a:r>
          <a:r>
            <a:rPr lang="es-419" dirty="0" err="1"/>
            <a:t>perspectives</a:t>
          </a:r>
          <a:r>
            <a:rPr lang="es-419" dirty="0"/>
            <a:t> </a:t>
          </a:r>
          <a:r>
            <a:rPr lang="es-419" dirty="0" err="1"/>
            <a:t>found</a:t>
          </a:r>
          <a:r>
            <a:rPr lang="es-419" dirty="0"/>
            <a:t> in </a:t>
          </a:r>
          <a:r>
            <a:rPr lang="en-US" dirty="0"/>
            <a:t>a variety of media from the </a:t>
          </a:r>
          <a:r>
            <a:rPr lang="es-419" dirty="0"/>
            <a:t>target cultures.</a:t>
          </a:r>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9D6EB81B-4EF7-434F-80D8-612C4529AC64}">
      <dgm:prSet phldrT="[Text]"/>
      <dgm:spPr/>
      <dgm:t>
        <a:bodyPr/>
        <a:lstStyle/>
        <a:p>
          <a:pPr algn="l"/>
          <a:r>
            <a:rPr lang="es-419" dirty="0"/>
            <a:t>5.C </a:t>
          </a:r>
          <a:r>
            <a:rPr lang="es-419" dirty="0" err="1"/>
            <a:t>Organize</a:t>
          </a:r>
          <a:r>
            <a:rPr lang="es-419" dirty="0"/>
            <a:t> </a:t>
          </a:r>
          <a:r>
            <a:rPr lang="es-419" dirty="0" err="1"/>
            <a:t>information</a:t>
          </a:r>
          <a:r>
            <a:rPr lang="es-419" dirty="0"/>
            <a:t>, </a:t>
          </a:r>
          <a:r>
            <a:rPr lang="es-419" dirty="0" err="1"/>
            <a:t>concepts</a:t>
          </a:r>
          <a:r>
            <a:rPr lang="es-419" dirty="0"/>
            <a:t>, and ideas in </a:t>
          </a:r>
          <a:r>
            <a:rPr lang="es-419" dirty="0" err="1"/>
            <a:t>presentations</a:t>
          </a:r>
          <a:r>
            <a:rPr lang="es-419" dirty="0"/>
            <a:t> </a:t>
          </a:r>
          <a:r>
            <a:rPr lang="es-419" dirty="0" err="1"/>
            <a:t>with</a:t>
          </a:r>
          <a:r>
            <a:rPr lang="es-419" dirty="0"/>
            <a:t> a </a:t>
          </a:r>
          <a:r>
            <a:rPr lang="es-419" dirty="0" err="1"/>
            <a:t>logical</a:t>
          </a:r>
          <a:r>
            <a:rPr lang="es-419" dirty="0"/>
            <a:t> and </a:t>
          </a:r>
          <a:r>
            <a:rPr lang="es-419" dirty="0" err="1"/>
            <a:t>coherent</a:t>
          </a:r>
          <a:r>
            <a:rPr lang="es-419" dirty="0"/>
            <a:t> </a:t>
          </a:r>
          <a:r>
            <a:rPr lang="es-419" dirty="0" err="1"/>
            <a:t>progression</a:t>
          </a:r>
          <a:r>
            <a:rPr lang="es-419" dirty="0"/>
            <a:t> </a:t>
          </a:r>
          <a:r>
            <a:rPr lang="es-419" dirty="0" err="1"/>
            <a:t>of</a:t>
          </a:r>
          <a:r>
            <a:rPr lang="es-419" dirty="0"/>
            <a:t> ideas.</a:t>
          </a:r>
          <a:endParaRPr lang="en-US" dirty="0"/>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A8D24181-C2B2-4FD2-AE3E-DFC7E0D79466}">
      <dgm:prSet/>
      <dgm:spPr/>
      <dgm:t>
        <a:bodyPr/>
        <a:lstStyle/>
        <a:p>
          <a:pPr algn="l"/>
          <a:r>
            <a:rPr lang="en-US" dirty="0"/>
            <a:t>4.A.i Identify themes and features of </a:t>
          </a:r>
          <a:r>
            <a:rPr lang="es-419" dirty="0" err="1"/>
            <a:t>artistic</a:t>
          </a:r>
          <a:r>
            <a:rPr lang="es-419" dirty="0"/>
            <a:t> </a:t>
          </a:r>
          <a:r>
            <a:rPr lang="es-419" dirty="0" err="1"/>
            <a:t>representations</a:t>
          </a:r>
          <a:r>
            <a:rPr lang="es-419" dirty="0"/>
            <a:t>.</a:t>
          </a:r>
        </a:p>
        <a:p>
          <a:pPr algn="l"/>
          <a:r>
            <a:rPr lang="es-419" dirty="0"/>
            <a:t>4.A.ii Describe similar </a:t>
          </a:r>
          <a:r>
            <a:rPr lang="es-419" dirty="0" err="1"/>
            <a:t>themes</a:t>
          </a:r>
          <a:r>
            <a:rPr lang="es-419" dirty="0"/>
            <a:t> </a:t>
          </a:r>
          <a:r>
            <a:rPr lang="en-US" dirty="0"/>
            <a:t>and features between an artistic representation and a literary text.</a:t>
          </a:r>
          <a:endParaRPr lang="es-419" dirty="0"/>
        </a:p>
        <a:p>
          <a:pPr algn="l"/>
          <a:endParaRPr lang="en-US" dirty="0"/>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C132C32F-1CC1-49F5-A271-49876AE735AC}">
      <dgm:prSet/>
      <dgm:spPr/>
      <dgm:t>
        <a:bodyPr/>
        <a:lstStyle/>
        <a:p>
          <a:pPr algn="ctr"/>
          <a:r>
            <a:rPr lang="en-US" dirty="0" err="1"/>
            <a:t>na</a:t>
          </a:r>
          <a:endParaRPr lang="es-419" dirty="0"/>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93AE894F-EB4F-4E7E-B928-0E9EB0282305}">
      <dgm:prSet phldrT="[Text]"/>
      <dgm:spPr/>
      <dgm:t>
        <a:bodyPr/>
        <a:lstStyle/>
        <a:p>
          <a:pPr algn="l"/>
          <a:r>
            <a:rPr lang="es-419" dirty="0"/>
            <a:t>3.C </a:t>
          </a:r>
          <a:r>
            <a:rPr lang="es-419" dirty="0" err="1"/>
            <a:t>Identify</a:t>
          </a:r>
          <a:r>
            <a:rPr lang="es-419" dirty="0"/>
            <a:t> </a:t>
          </a:r>
          <a:r>
            <a:rPr lang="es-419" dirty="0" err="1"/>
            <a:t>thematic</a:t>
          </a:r>
          <a:r>
            <a:rPr lang="es-419" dirty="0"/>
            <a:t> </a:t>
          </a:r>
          <a:r>
            <a:rPr lang="es-419" dirty="0" err="1"/>
            <a:t>connections</a:t>
          </a:r>
          <a:r>
            <a:rPr lang="es-419" dirty="0"/>
            <a:t> </a:t>
          </a:r>
          <a:r>
            <a:rPr lang="es-419" dirty="0" err="1"/>
            <a:t>between</a:t>
          </a:r>
          <a:r>
            <a:rPr lang="es-419" dirty="0"/>
            <a:t> </a:t>
          </a:r>
          <a:r>
            <a:rPr lang="es-419" dirty="0" err="1"/>
            <a:t>texts</a:t>
          </a:r>
          <a:r>
            <a:rPr lang="es-419" dirty="0"/>
            <a:t>.</a:t>
          </a:r>
          <a:endParaRPr lang="en-US" dirty="0"/>
        </a:p>
      </dgm:t>
    </dgm:pt>
    <dgm:pt modelId="{84410107-6E94-496B-A658-4243C2521430}" type="sibTrans" cxnId="{559D5FE8-FDB7-490B-B8CF-C06F7B36195A}">
      <dgm:prSet/>
      <dgm:spPr/>
      <dgm:t>
        <a:bodyPr/>
        <a:lstStyle/>
        <a:p>
          <a:endParaRPr lang="en-US"/>
        </a:p>
      </dgm:t>
    </dgm:pt>
    <dgm:pt modelId="{8F8419A0-7802-4CFA-8DB2-4AFC9C89C7F7}" type="parTrans" cxnId="{559D5FE8-FDB7-490B-B8CF-C06F7B36195A}">
      <dgm:prSet/>
      <dgm:spPr/>
      <dgm:t>
        <a:bodyPr/>
        <a:lstStyle/>
        <a:p>
          <a:endParaRPr lang="en-US"/>
        </a:p>
      </dgm:t>
    </dgm:pt>
    <dgm:pt modelId="{9510378E-08F5-4827-9526-2C0FE67BE9A8}">
      <dgm:prSet/>
      <dgm:spPr/>
      <dgm:t>
        <a:bodyPr/>
        <a:lstStyle/>
        <a:p>
          <a:pPr algn="ctr"/>
          <a:r>
            <a:rPr lang="en-US" dirty="0" err="1"/>
            <a:t>na</a:t>
          </a:r>
          <a:endParaRPr lang="es-419" dirty="0"/>
        </a:p>
      </dgm:t>
    </dgm:pt>
    <dgm:pt modelId="{0E8CA0A8-9001-4C5A-A18F-90C070E03D0A}" type="parTrans" cxnId="{7BEF0C17-B7F1-4C9C-8C23-2917A011263D}">
      <dgm:prSet/>
      <dgm:spPr/>
      <dgm:t>
        <a:bodyPr/>
        <a:lstStyle/>
        <a:p>
          <a:endParaRPr lang="es-419"/>
        </a:p>
      </dgm:t>
    </dgm:pt>
    <dgm:pt modelId="{455F8CF8-47F0-4D4E-99F0-76BD9A880663}" type="sibTrans" cxnId="{7BEF0C17-B7F1-4C9C-8C23-2917A011263D}">
      <dgm:prSet/>
      <dgm:spPr/>
      <dgm:t>
        <a:bodyPr/>
        <a:lstStyle/>
        <a:p>
          <a:endParaRPr lang="es-419"/>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F6723F6F-C72E-411D-BE48-439B0521F77D}" type="pres">
      <dgm:prSet presAssocID="{8F8419A0-7802-4CFA-8DB2-4AFC9C89C7F7}" presName="Name37" presStyleLbl="parChTrans1D2" presStyleIdx="0" presStyleCnt="3"/>
      <dgm:spPr/>
    </dgm:pt>
    <dgm:pt modelId="{6A0EDA6E-283B-4821-8993-152EA6691AA5}" type="pres">
      <dgm:prSet presAssocID="{93AE894F-EB4F-4E7E-B928-0E9EB0282305}" presName="hierRoot2" presStyleCnt="0">
        <dgm:presLayoutVars>
          <dgm:hierBranch val="init"/>
        </dgm:presLayoutVars>
      </dgm:prSet>
      <dgm:spPr/>
    </dgm:pt>
    <dgm:pt modelId="{2D393BD3-30D3-4FC0-AB45-E56148C12FBF}" type="pres">
      <dgm:prSet presAssocID="{93AE894F-EB4F-4E7E-B928-0E9EB0282305}" presName="rootComposite" presStyleCnt="0"/>
      <dgm:spPr/>
    </dgm:pt>
    <dgm:pt modelId="{D4814DA2-7EF4-4DB1-854C-81DDAE4A7C7A}" type="pres">
      <dgm:prSet presAssocID="{93AE894F-EB4F-4E7E-B928-0E9EB0282305}" presName="rootText" presStyleLbl="node2" presStyleIdx="0" presStyleCnt="3">
        <dgm:presLayoutVars>
          <dgm:chPref val="3"/>
        </dgm:presLayoutVars>
      </dgm:prSet>
      <dgm:spPr/>
    </dgm:pt>
    <dgm:pt modelId="{72A5F56E-99F0-4599-BA56-C10FC4A370F7}" type="pres">
      <dgm:prSet presAssocID="{93AE894F-EB4F-4E7E-B928-0E9EB0282305}" presName="rootConnector" presStyleLbl="node2" presStyleIdx="0" presStyleCnt="3"/>
      <dgm:spPr/>
    </dgm:pt>
    <dgm:pt modelId="{101EB53B-0299-416E-AF99-0C4F432DBD85}" type="pres">
      <dgm:prSet presAssocID="{93AE894F-EB4F-4E7E-B928-0E9EB0282305}" presName="hierChild4" presStyleCnt="0"/>
      <dgm:spPr/>
    </dgm:pt>
    <dgm:pt modelId="{4FF34614-CD5D-4F18-ACA6-CD193EFC6033}" type="pres">
      <dgm:prSet presAssocID="{0E8CA0A8-9001-4C5A-A18F-90C070E03D0A}" presName="Name37" presStyleLbl="parChTrans1D3" presStyleIdx="0" presStyleCnt="3"/>
      <dgm:spPr/>
    </dgm:pt>
    <dgm:pt modelId="{E270E255-50BC-4993-8005-6C0FB47909A6}" type="pres">
      <dgm:prSet presAssocID="{9510378E-08F5-4827-9526-2C0FE67BE9A8}" presName="hierRoot2" presStyleCnt="0">
        <dgm:presLayoutVars>
          <dgm:hierBranch val="init"/>
        </dgm:presLayoutVars>
      </dgm:prSet>
      <dgm:spPr/>
    </dgm:pt>
    <dgm:pt modelId="{89D9616A-A06F-4D7E-B87E-5AB8218D6BED}" type="pres">
      <dgm:prSet presAssocID="{9510378E-08F5-4827-9526-2C0FE67BE9A8}" presName="rootComposite" presStyleCnt="0"/>
      <dgm:spPr/>
    </dgm:pt>
    <dgm:pt modelId="{ED78A095-3FD2-4C01-B546-F5359984E7CF}" type="pres">
      <dgm:prSet presAssocID="{9510378E-08F5-4827-9526-2C0FE67BE9A8}" presName="rootText" presStyleLbl="node3" presStyleIdx="0" presStyleCnt="3">
        <dgm:presLayoutVars>
          <dgm:chPref val="3"/>
        </dgm:presLayoutVars>
      </dgm:prSet>
      <dgm:spPr/>
    </dgm:pt>
    <dgm:pt modelId="{07910F8A-9666-4C14-B5D1-19E56BA9696C}" type="pres">
      <dgm:prSet presAssocID="{9510378E-08F5-4827-9526-2C0FE67BE9A8}" presName="rootConnector" presStyleLbl="node3" presStyleIdx="0" presStyleCnt="3"/>
      <dgm:spPr/>
    </dgm:pt>
    <dgm:pt modelId="{83B5A87B-651F-43EC-976B-780A463C7BB2}" type="pres">
      <dgm:prSet presAssocID="{9510378E-08F5-4827-9526-2C0FE67BE9A8}" presName="hierChild4" presStyleCnt="0"/>
      <dgm:spPr/>
    </dgm:pt>
    <dgm:pt modelId="{91FFD3DD-7680-41F8-8F23-55EEEE650467}" type="pres">
      <dgm:prSet presAssocID="{9510378E-08F5-4827-9526-2C0FE67BE9A8}" presName="hierChild5" presStyleCnt="0"/>
      <dgm:spPr/>
    </dgm:pt>
    <dgm:pt modelId="{ADCB3414-2096-47CC-9930-A0FE6C81AC97}" type="pres">
      <dgm:prSet presAssocID="{93AE894F-EB4F-4E7E-B928-0E9EB0282305}" presName="hierChild5" presStyleCnt="0"/>
      <dgm:spPr/>
    </dgm:pt>
    <dgm:pt modelId="{6590C219-316C-4FA5-B3BD-91152C6E668B}" type="pres">
      <dgm:prSet presAssocID="{A8A21C6F-033B-4617-BAF3-3190F4557943}" presName="Name37" presStyleLbl="parChTrans1D2" presStyleIdx="1" presStyleCnt="3"/>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1" presStyleCnt="3">
        <dgm:presLayoutVars>
          <dgm:chPref val="3"/>
        </dgm:presLayoutVars>
      </dgm:prSet>
      <dgm:spPr/>
    </dgm:pt>
    <dgm:pt modelId="{1A4603B2-84BF-4B57-8E99-7E02E1C6AA90}" type="pres">
      <dgm:prSet presAssocID="{0809F476-B66C-46A8-8B7E-86343F442390}" presName="rootConnector" presStyleLbl="node2" presStyleIdx="1" presStyleCnt="3"/>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1" presStyleCnt="3"/>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1" presStyleCnt="3">
        <dgm:presLayoutVars>
          <dgm:chPref val="3"/>
        </dgm:presLayoutVars>
      </dgm:prSet>
      <dgm:spPr/>
    </dgm:pt>
    <dgm:pt modelId="{6CA68086-47B6-42C6-8D3F-90EA3800E9EC}" type="pres">
      <dgm:prSet presAssocID="{A8D24181-C2B2-4FD2-AE3E-DFC7E0D79466}" presName="rootConnector" presStyleLbl="node3" presStyleIdx="1" presStyleCnt="3"/>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C10F92A8-03F2-4E91-B3A4-3B6D7DE5BCC2}" type="pres">
      <dgm:prSet presAssocID="{E608C7AD-5CBE-4AF0-82D6-DF8EBF982778}" presName="Name37" presStyleLbl="parChTrans1D2" presStyleIdx="2" presStyleCnt="3"/>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2" presStyleCnt="3">
        <dgm:presLayoutVars>
          <dgm:chPref val="3"/>
        </dgm:presLayoutVars>
      </dgm:prSet>
      <dgm:spPr/>
    </dgm:pt>
    <dgm:pt modelId="{D38E3E18-4B4B-4A7F-A18A-8F5684669EE3}" type="pres">
      <dgm:prSet presAssocID="{9D6EB81B-4EF7-434F-80D8-612C4529AC64}" presName="rootConnector" presStyleLbl="node2" presStyleIdx="2" presStyleCnt="3"/>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2" presStyleCnt="3"/>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2" presStyleCnt="3">
        <dgm:presLayoutVars>
          <dgm:chPref val="3"/>
        </dgm:presLayoutVars>
      </dgm:prSet>
      <dgm:spPr/>
    </dgm:pt>
    <dgm:pt modelId="{96E45F15-198F-426C-9202-790287030869}" type="pres">
      <dgm:prSet presAssocID="{C132C32F-1CC1-49F5-A271-49876AE735AC}" presName="rootConnector" presStyleLbl="node3" presStyleIdx="2" presStyleCnt="3"/>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23054E0B-BC64-4C97-9E76-D97C47273980}" type="presOf" srcId="{9510378E-08F5-4827-9526-2C0FE67BE9A8}" destId="{ED78A095-3FD2-4C01-B546-F5359984E7CF}" srcOrd="0" destOrd="0" presId="urn:microsoft.com/office/officeart/2005/8/layout/orgChart1"/>
    <dgm:cxn modelId="{C39F1815-F8F1-4050-9F84-4DF3715B65FC}" type="presOf" srcId="{93AE894F-EB4F-4E7E-B928-0E9EB0282305}" destId="{D4814DA2-7EF4-4DB1-854C-81DDAE4A7C7A}" srcOrd="0" destOrd="0" presId="urn:microsoft.com/office/officeart/2005/8/layout/orgChart1"/>
    <dgm:cxn modelId="{4F3BB915-713E-49DE-B548-0AF0A779A457}" type="presOf" srcId="{9510378E-08F5-4827-9526-2C0FE67BE9A8}" destId="{07910F8A-9666-4C14-B5D1-19E56BA9696C}" srcOrd="1" destOrd="0" presId="urn:microsoft.com/office/officeart/2005/8/layout/orgChart1"/>
    <dgm:cxn modelId="{7BEF0C17-B7F1-4C9C-8C23-2917A011263D}" srcId="{93AE894F-EB4F-4E7E-B928-0E9EB0282305}" destId="{9510378E-08F5-4827-9526-2C0FE67BE9A8}" srcOrd="0" destOrd="0" parTransId="{0E8CA0A8-9001-4C5A-A18F-90C070E03D0A}" sibTransId="{455F8CF8-47F0-4D4E-99F0-76BD9A880663}"/>
    <dgm:cxn modelId="{BF680E1D-54B3-46DE-9761-AB56AB1ADBDD}" type="presOf" srcId="{0E8CA0A8-9001-4C5A-A18F-90C070E03D0A}" destId="{4FF34614-CD5D-4F18-ACA6-CD193EFC6033}" srcOrd="0" destOrd="0" presId="urn:microsoft.com/office/officeart/2005/8/layout/orgChart1"/>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1"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E865BE48-65CE-4027-B46D-8AEE93EA501E}" srcId="{9D6EB81B-4EF7-434F-80D8-612C4529AC64}" destId="{C132C32F-1CC1-49F5-A271-49876AE735AC}" srcOrd="0" destOrd="0" parTransId="{82BF9E9B-E046-4414-9878-335CA2CDFF49}" sibTransId="{EC2CD791-CA69-4C89-B9DD-C370F89F69B9}"/>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2"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A190AAC-CD0F-43C8-B9A6-9D041F48D4F3}" type="presOf" srcId="{8F8419A0-7802-4CFA-8DB2-4AFC9C89C7F7}" destId="{F6723F6F-C72E-411D-BE48-439B0521F77D}" srcOrd="0" destOrd="0" presId="urn:microsoft.com/office/officeart/2005/8/layout/orgChart1"/>
    <dgm:cxn modelId="{299C19AE-E857-4BA2-84D7-C23BF2A0E2EA}" type="presOf" srcId="{93AE894F-EB4F-4E7E-B928-0E9EB0282305}" destId="{72A5F56E-99F0-4599-BA56-C10FC4A370F7}" srcOrd="1"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559D5FE8-FDB7-490B-B8CF-C06F7B36195A}" srcId="{3D45FC2A-770F-4F09-970A-BAE85B919066}" destId="{93AE894F-EB4F-4E7E-B928-0E9EB0282305}" srcOrd="0" destOrd="0" parTransId="{8F8419A0-7802-4CFA-8DB2-4AFC9C89C7F7}" sibTransId="{84410107-6E94-496B-A658-4243C2521430}"/>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7C9396-8ADC-4146-8855-068D9FB7E042}" type="presParOf" srcId="{6283A609-D871-48C6-9BE1-AC41246D8527}" destId="{F6723F6F-C72E-411D-BE48-439B0521F77D}" srcOrd="0" destOrd="0" presId="urn:microsoft.com/office/officeart/2005/8/layout/orgChart1"/>
    <dgm:cxn modelId="{99B510FE-3808-4253-A3A9-8CCBE245BCD0}" type="presParOf" srcId="{6283A609-D871-48C6-9BE1-AC41246D8527}" destId="{6A0EDA6E-283B-4821-8993-152EA6691AA5}" srcOrd="1" destOrd="0" presId="urn:microsoft.com/office/officeart/2005/8/layout/orgChart1"/>
    <dgm:cxn modelId="{3917FAB7-CC22-47E8-A8C6-AAE2E82534DD}" type="presParOf" srcId="{6A0EDA6E-283B-4821-8993-152EA6691AA5}" destId="{2D393BD3-30D3-4FC0-AB45-E56148C12FBF}" srcOrd="0" destOrd="0" presId="urn:microsoft.com/office/officeart/2005/8/layout/orgChart1"/>
    <dgm:cxn modelId="{2CB5F72C-9726-4397-A6CF-39E6441AA0CD}" type="presParOf" srcId="{2D393BD3-30D3-4FC0-AB45-E56148C12FBF}" destId="{D4814DA2-7EF4-4DB1-854C-81DDAE4A7C7A}" srcOrd="0" destOrd="0" presId="urn:microsoft.com/office/officeart/2005/8/layout/orgChart1"/>
    <dgm:cxn modelId="{3D40A38C-BF9B-4FE7-BC09-ACC5191E40BB}" type="presParOf" srcId="{2D393BD3-30D3-4FC0-AB45-E56148C12FBF}" destId="{72A5F56E-99F0-4599-BA56-C10FC4A370F7}" srcOrd="1" destOrd="0" presId="urn:microsoft.com/office/officeart/2005/8/layout/orgChart1"/>
    <dgm:cxn modelId="{1BF5DE17-824A-456F-B9E5-6F4A098B2198}" type="presParOf" srcId="{6A0EDA6E-283B-4821-8993-152EA6691AA5}" destId="{101EB53B-0299-416E-AF99-0C4F432DBD85}" srcOrd="1" destOrd="0" presId="urn:microsoft.com/office/officeart/2005/8/layout/orgChart1"/>
    <dgm:cxn modelId="{4882D34C-57E6-44E6-B5AF-15663CCEA756}" type="presParOf" srcId="{101EB53B-0299-416E-AF99-0C4F432DBD85}" destId="{4FF34614-CD5D-4F18-ACA6-CD193EFC6033}" srcOrd="0" destOrd="0" presId="urn:microsoft.com/office/officeart/2005/8/layout/orgChart1"/>
    <dgm:cxn modelId="{A2528FBE-19DD-4521-8351-294ECE6D7E84}" type="presParOf" srcId="{101EB53B-0299-416E-AF99-0C4F432DBD85}" destId="{E270E255-50BC-4993-8005-6C0FB47909A6}" srcOrd="1" destOrd="0" presId="urn:microsoft.com/office/officeart/2005/8/layout/orgChart1"/>
    <dgm:cxn modelId="{F6420224-6B5D-419C-A549-E82D88AD2A7E}" type="presParOf" srcId="{E270E255-50BC-4993-8005-6C0FB47909A6}" destId="{89D9616A-A06F-4D7E-B87E-5AB8218D6BED}" srcOrd="0" destOrd="0" presId="urn:microsoft.com/office/officeart/2005/8/layout/orgChart1"/>
    <dgm:cxn modelId="{8CD97BCC-9102-4AE3-8E5B-9D592ECB3C29}" type="presParOf" srcId="{89D9616A-A06F-4D7E-B87E-5AB8218D6BED}" destId="{ED78A095-3FD2-4C01-B546-F5359984E7CF}" srcOrd="0" destOrd="0" presId="urn:microsoft.com/office/officeart/2005/8/layout/orgChart1"/>
    <dgm:cxn modelId="{D3D0F672-FB62-4C96-A378-B0601DB50153}" type="presParOf" srcId="{89D9616A-A06F-4D7E-B87E-5AB8218D6BED}" destId="{07910F8A-9666-4C14-B5D1-19E56BA9696C}" srcOrd="1" destOrd="0" presId="urn:microsoft.com/office/officeart/2005/8/layout/orgChart1"/>
    <dgm:cxn modelId="{CC7466F6-A04E-413A-AC90-949A7062C3BA}" type="presParOf" srcId="{E270E255-50BC-4993-8005-6C0FB47909A6}" destId="{83B5A87B-651F-43EC-976B-780A463C7BB2}" srcOrd="1" destOrd="0" presId="urn:microsoft.com/office/officeart/2005/8/layout/orgChart1"/>
    <dgm:cxn modelId="{72D223DE-BE82-4A4C-9A2E-5B2E7FB0326C}" type="presParOf" srcId="{E270E255-50BC-4993-8005-6C0FB47909A6}" destId="{91FFD3DD-7680-41F8-8F23-55EEEE650467}" srcOrd="2" destOrd="0" presId="urn:microsoft.com/office/officeart/2005/8/layout/orgChart1"/>
    <dgm:cxn modelId="{4ED0631F-53BB-4560-A212-371471A3A903}" type="presParOf" srcId="{6A0EDA6E-283B-4821-8993-152EA6691AA5}" destId="{ADCB3414-2096-47CC-9930-A0FE6C81AC97}" srcOrd="2" destOrd="0" presId="urn:microsoft.com/office/officeart/2005/8/layout/orgChart1"/>
    <dgm:cxn modelId="{6F863E77-C8B2-4E6A-9D6D-22D190909CEA}" type="presParOf" srcId="{6283A609-D871-48C6-9BE1-AC41246D8527}" destId="{6590C219-316C-4FA5-B3BD-91152C6E668B}" srcOrd="2" destOrd="0" presId="urn:microsoft.com/office/officeart/2005/8/layout/orgChart1"/>
    <dgm:cxn modelId="{DD93BA44-BB86-4807-AF2E-E22B73457053}" type="presParOf" srcId="{6283A609-D871-48C6-9BE1-AC41246D8527}" destId="{3F43CF3F-CD8E-405C-8559-8A40DCB46026}" srcOrd="3"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7F9DDF13-31E3-4474-A4B1-1C48F5DDE3DA}" type="presParOf" srcId="{6283A609-D871-48C6-9BE1-AC41246D8527}" destId="{C10F92A8-03F2-4E91-B3A4-3B6D7DE5BCC2}" srcOrd="4" destOrd="0" presId="urn:microsoft.com/office/officeart/2005/8/layout/orgChart1"/>
    <dgm:cxn modelId="{A74D8A81-E3FF-40F0-9A18-3CA44EB502C8}" type="presParOf" srcId="{6283A609-D871-48C6-9BE1-AC41246D8527}" destId="{252DDF66-B273-4C53-893E-6F82834816B1}" srcOrd="5"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4.A Relate texts to practices </a:t>
          </a:r>
          <a:r>
            <a:rPr lang="es-419" dirty="0"/>
            <a:t>and </a:t>
          </a:r>
          <a:r>
            <a:rPr lang="es-419" dirty="0" err="1"/>
            <a:t>perspectives</a:t>
          </a:r>
          <a:r>
            <a:rPr lang="es-419" dirty="0"/>
            <a:t> </a:t>
          </a:r>
          <a:r>
            <a:rPr lang="es-419" dirty="0" err="1"/>
            <a:t>found</a:t>
          </a:r>
          <a:r>
            <a:rPr lang="es-419" dirty="0"/>
            <a:t> in </a:t>
          </a:r>
          <a:r>
            <a:rPr lang="en-US" dirty="0"/>
            <a:t>a variety of media from the </a:t>
          </a:r>
          <a:r>
            <a:rPr lang="es-419" dirty="0"/>
            <a:t>target cultures.</a:t>
          </a:r>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A8D24181-C2B2-4FD2-AE3E-DFC7E0D79466}">
      <dgm:prSet/>
      <dgm:spPr/>
      <dgm:t>
        <a:bodyPr/>
        <a:lstStyle/>
        <a:p>
          <a:pPr algn="l"/>
          <a:r>
            <a:rPr lang="en-US" dirty="0"/>
            <a:t>4.A.i Identify themes and features of </a:t>
          </a:r>
          <a:r>
            <a:rPr lang="es-419" dirty="0" err="1"/>
            <a:t>artistic</a:t>
          </a:r>
          <a:r>
            <a:rPr lang="es-419" dirty="0"/>
            <a:t> </a:t>
          </a:r>
          <a:r>
            <a:rPr lang="es-419" dirty="0" err="1"/>
            <a:t>representations</a:t>
          </a:r>
          <a:r>
            <a:rPr lang="es-419" dirty="0"/>
            <a:t>.</a:t>
          </a:r>
        </a:p>
        <a:p>
          <a:pPr algn="l"/>
          <a:r>
            <a:rPr lang="es-419" dirty="0"/>
            <a:t>4.A.ii Describe similar </a:t>
          </a:r>
          <a:r>
            <a:rPr lang="es-419" dirty="0" err="1"/>
            <a:t>themes</a:t>
          </a:r>
          <a:r>
            <a:rPr lang="es-419" dirty="0"/>
            <a:t> </a:t>
          </a:r>
          <a:r>
            <a:rPr lang="en-US" dirty="0"/>
            <a:t>and features between an artistic representation and a literary text.</a:t>
          </a:r>
          <a:endParaRPr lang="es-419" dirty="0"/>
        </a:p>
        <a:p>
          <a:pPr algn="l"/>
          <a:endParaRPr lang="en-US" dirty="0"/>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6590C219-316C-4FA5-B3BD-91152C6E668B}" type="pres">
      <dgm:prSet presAssocID="{A8A21C6F-033B-4617-BAF3-3190F4557943}" presName="Name37" presStyleLbl="parChTrans1D2" presStyleIdx="0" presStyleCnt="1"/>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0" presStyleCnt="1">
        <dgm:presLayoutVars>
          <dgm:chPref val="3"/>
        </dgm:presLayoutVars>
      </dgm:prSet>
      <dgm:spPr/>
    </dgm:pt>
    <dgm:pt modelId="{1A4603B2-84BF-4B57-8E99-7E02E1C6AA90}" type="pres">
      <dgm:prSet presAssocID="{0809F476-B66C-46A8-8B7E-86343F442390}" presName="rootConnector" presStyleLbl="node2" presStyleIdx="0" presStyleCnt="1"/>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0" presStyleCnt="1"/>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0" presStyleCnt="1">
        <dgm:presLayoutVars>
          <dgm:chPref val="3"/>
        </dgm:presLayoutVars>
      </dgm:prSet>
      <dgm:spPr/>
    </dgm:pt>
    <dgm:pt modelId="{6CA68086-47B6-42C6-8D3F-90EA3800E9EC}" type="pres">
      <dgm:prSet presAssocID="{A8D24181-C2B2-4FD2-AE3E-DFC7E0D79466}" presName="rootConnector" presStyleLbl="node3" presStyleIdx="0" presStyleCnt="1"/>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FC313852-0BB3-41EC-98A7-681B3C0E2AF9}" type="pres">
      <dgm:prSet presAssocID="{3D45FC2A-770F-4F09-970A-BAE85B919066}" presName="hierChild3" presStyleCnt="0"/>
      <dgm:spPr/>
    </dgm:pt>
  </dgm:ptLst>
  <dgm:cxnLst>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0"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863E77-C8B2-4E6A-9D6D-22D190909CEA}" type="presParOf" srcId="{6283A609-D871-48C6-9BE1-AC41246D8527}" destId="{6590C219-316C-4FA5-B3BD-91152C6E668B}" srcOrd="0" destOrd="0" presId="urn:microsoft.com/office/officeart/2005/8/layout/orgChart1"/>
    <dgm:cxn modelId="{DD93BA44-BB86-4807-AF2E-E22B73457053}" type="presParOf" srcId="{6283A609-D871-48C6-9BE1-AC41246D8527}" destId="{3F43CF3F-CD8E-405C-8559-8A40DCB46026}" srcOrd="1"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07F35-CA8A-44E3-8CB3-19E3901AAE9E}">
      <dsp:nvSpPr>
        <dsp:cNvPr id="0" name=""/>
        <dsp:cNvSpPr/>
      </dsp:nvSpPr>
      <dsp:spPr>
        <a:xfrm>
          <a:off x="54394" y="5045978"/>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202E5A-3F4C-4A85-A751-46A476A1B2E7}">
      <dsp:nvSpPr>
        <dsp:cNvPr id="0" name=""/>
        <dsp:cNvSpPr/>
      </dsp:nvSpPr>
      <dsp:spPr>
        <a:xfrm>
          <a:off x="0" y="3517978"/>
          <a:ext cx="12115800" cy="4572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B5D3D5-D263-41DA-AE50-E0446F6E0464}">
      <dsp:nvSpPr>
        <dsp:cNvPr id="0" name=""/>
        <dsp:cNvSpPr/>
      </dsp:nvSpPr>
      <dsp:spPr>
        <a:xfrm>
          <a:off x="0" y="1969309"/>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AB42DD-ED12-45FE-AAB8-55B01987ADEE}">
      <dsp:nvSpPr>
        <dsp:cNvPr id="0" name=""/>
        <dsp:cNvSpPr/>
      </dsp:nvSpPr>
      <dsp:spPr>
        <a:xfrm>
          <a:off x="0" y="486823"/>
          <a:ext cx="121158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E180FE-DB03-4BA7-8E62-AD408CDE9397}">
      <dsp:nvSpPr>
        <dsp:cNvPr id="0" name=""/>
        <dsp:cNvSpPr/>
      </dsp:nvSpPr>
      <dsp:spPr>
        <a:xfrm>
          <a:off x="3150107" y="63496"/>
          <a:ext cx="8965692" cy="48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i="0" kern="1200" dirty="0">
              <a:latin typeface="+mj-lt"/>
            </a:rPr>
            <a:t>“Nuestra América” de José Mart</a:t>
          </a:r>
          <a:r>
            <a:rPr lang="en-US" sz="2800" i="0" kern="1200" dirty="0">
              <a:latin typeface="Corbel" panose="020B0503020204020204" pitchFamily="34" charset="0"/>
            </a:rPr>
            <a:t>í</a:t>
          </a:r>
          <a:endParaRPr lang="en-US" sz="2800" kern="1200" dirty="0">
            <a:latin typeface="+mj-lt"/>
          </a:endParaRPr>
        </a:p>
      </dsp:txBody>
      <dsp:txXfrm>
        <a:off x="3150107" y="63496"/>
        <a:ext cx="8965692" cy="486013"/>
      </dsp:txXfrm>
    </dsp:sp>
    <dsp:sp modelId="{1150A5F4-EE77-4CDA-94D6-F85236EEFC42}">
      <dsp:nvSpPr>
        <dsp:cNvPr id="0" name=""/>
        <dsp:cNvSpPr/>
      </dsp:nvSpPr>
      <dsp:spPr>
        <a:xfrm>
          <a:off x="0" y="810"/>
          <a:ext cx="3150108" cy="48601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Obra</a:t>
          </a:r>
          <a:r>
            <a:rPr lang="en-US" sz="4400" kern="1200" dirty="0"/>
            <a:t>:</a:t>
          </a:r>
        </a:p>
      </dsp:txBody>
      <dsp:txXfrm>
        <a:off x="23729" y="24539"/>
        <a:ext cx="3102650" cy="462284"/>
      </dsp:txXfrm>
    </dsp:sp>
    <dsp:sp modelId="{641B860B-2F19-49DD-BA04-9E9E80F1759A}">
      <dsp:nvSpPr>
        <dsp:cNvPr id="0" name=""/>
        <dsp:cNvSpPr/>
      </dsp:nvSpPr>
      <dsp:spPr>
        <a:xfrm>
          <a:off x="0" y="486823"/>
          <a:ext cx="12115800" cy="97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486823"/>
        <a:ext cx="12115800" cy="972172"/>
      </dsp:txXfrm>
    </dsp:sp>
    <dsp:sp modelId="{5CBE4250-DDFF-44D4-A0B9-4AB8931DAAE8}">
      <dsp:nvSpPr>
        <dsp:cNvPr id="0" name=""/>
        <dsp:cNvSpPr/>
      </dsp:nvSpPr>
      <dsp:spPr>
        <a:xfrm>
          <a:off x="3150107" y="1599711"/>
          <a:ext cx="8965692" cy="48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r>
            <a:rPr lang="en-US" sz="3000" kern="1200" dirty="0"/>
            <a:t>Las </a:t>
          </a:r>
          <a:r>
            <a:rPr lang="en-US" sz="3000" kern="1200" dirty="0" err="1"/>
            <a:t>sociedades</a:t>
          </a:r>
          <a:r>
            <a:rPr lang="en-US" sz="3000" kern="1200" dirty="0"/>
            <a:t> </a:t>
          </a:r>
          <a:r>
            <a:rPr lang="en-US" sz="3000" kern="1200" dirty="0" err="1"/>
            <a:t>en</a:t>
          </a:r>
          <a:r>
            <a:rPr lang="en-US" sz="3000" kern="1200" dirty="0"/>
            <a:t> </a:t>
          </a:r>
          <a:r>
            <a:rPr lang="en-US" sz="3000" kern="1200" dirty="0" err="1"/>
            <a:t>contacto</a:t>
          </a:r>
          <a:endParaRPr lang="en-US" sz="3000" kern="1200" dirty="0"/>
        </a:p>
      </dsp:txBody>
      <dsp:txXfrm>
        <a:off x="3150107" y="1599711"/>
        <a:ext cx="8965692" cy="486013"/>
      </dsp:txXfrm>
    </dsp:sp>
    <dsp:sp modelId="{E44E6DDC-FD25-4A7A-9133-257D802A4F28}">
      <dsp:nvSpPr>
        <dsp:cNvPr id="0" name=""/>
        <dsp:cNvSpPr/>
      </dsp:nvSpPr>
      <dsp:spPr>
        <a:xfrm>
          <a:off x="0" y="1483296"/>
          <a:ext cx="3150108" cy="48601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Tema</a:t>
          </a:r>
          <a:r>
            <a:rPr lang="en-US" sz="4400" kern="1200" dirty="0"/>
            <a:t>:</a:t>
          </a:r>
        </a:p>
      </dsp:txBody>
      <dsp:txXfrm>
        <a:off x="23729" y="1507025"/>
        <a:ext cx="3102650" cy="462284"/>
      </dsp:txXfrm>
    </dsp:sp>
    <dsp:sp modelId="{C995FD61-0CE5-4DA4-BBD0-5902EF36B083}">
      <dsp:nvSpPr>
        <dsp:cNvPr id="0" name=""/>
        <dsp:cNvSpPr/>
      </dsp:nvSpPr>
      <dsp:spPr>
        <a:xfrm>
          <a:off x="0" y="1969309"/>
          <a:ext cx="12115800" cy="972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1969309"/>
        <a:ext cx="12115800" cy="972172"/>
      </dsp:txXfrm>
    </dsp:sp>
    <dsp:sp modelId="{B568BA0E-0716-4780-A270-AC7C60E064F2}">
      <dsp:nvSpPr>
        <dsp:cNvPr id="0" name=""/>
        <dsp:cNvSpPr/>
      </dsp:nvSpPr>
      <dsp:spPr>
        <a:xfrm>
          <a:off x="3382650" y="2974740"/>
          <a:ext cx="8662472" cy="56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La </a:t>
          </a:r>
          <a:r>
            <a:rPr lang="en-US" sz="2100" kern="1200" dirty="0" err="1"/>
            <a:t>asimilación</a:t>
          </a:r>
          <a:r>
            <a:rPr lang="en-US" sz="2100" kern="1200" dirty="0"/>
            <a:t> y la </a:t>
          </a:r>
          <a:r>
            <a:rPr lang="en-US" sz="2100" kern="1200" dirty="0" err="1"/>
            <a:t>marginación</a:t>
          </a:r>
          <a:r>
            <a:rPr lang="en-US" sz="2100" kern="1200" dirty="0"/>
            <a:t>, Las </a:t>
          </a:r>
          <a:r>
            <a:rPr lang="en-US" sz="2100" kern="1200" dirty="0" err="1"/>
            <a:t>relaciones</a:t>
          </a:r>
          <a:r>
            <a:rPr lang="en-US" sz="2100" kern="1200" dirty="0"/>
            <a:t> del </a:t>
          </a:r>
          <a:r>
            <a:rPr lang="en-US" sz="2100" kern="1200" dirty="0" err="1"/>
            <a:t>poder</a:t>
          </a:r>
          <a:r>
            <a:rPr lang="en-US" sz="2100" kern="1200" dirty="0"/>
            <a:t>, El </a:t>
          </a:r>
          <a:r>
            <a:rPr lang="en-US" sz="2100" kern="1200" dirty="0" err="1"/>
            <a:t>imperialismo</a:t>
          </a:r>
          <a:endParaRPr lang="en-US" sz="2100" kern="1200" dirty="0"/>
        </a:p>
      </dsp:txBody>
      <dsp:txXfrm>
        <a:off x="3382650" y="2974740"/>
        <a:ext cx="8662472" cy="562497"/>
      </dsp:txXfrm>
    </dsp:sp>
    <dsp:sp modelId="{D382A6FD-64F4-4DA1-9048-6024F65AEE00}">
      <dsp:nvSpPr>
        <dsp:cNvPr id="0" name=""/>
        <dsp:cNvSpPr/>
      </dsp:nvSpPr>
      <dsp:spPr>
        <a:xfrm>
          <a:off x="8072" y="2962548"/>
          <a:ext cx="3367685" cy="55013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Conceptos</a:t>
          </a:r>
          <a:r>
            <a:rPr lang="en-US" sz="3600" kern="1200" dirty="0"/>
            <a:t>:</a:t>
          </a:r>
        </a:p>
      </dsp:txBody>
      <dsp:txXfrm>
        <a:off x="34932" y="2989408"/>
        <a:ext cx="3313965" cy="523277"/>
      </dsp:txXfrm>
    </dsp:sp>
    <dsp:sp modelId="{189D0994-E954-4098-9E32-22E9F3EEB122}">
      <dsp:nvSpPr>
        <dsp:cNvPr id="0" name=""/>
        <dsp:cNvSpPr/>
      </dsp:nvSpPr>
      <dsp:spPr>
        <a:xfrm>
          <a:off x="0" y="3528280"/>
          <a:ext cx="12115800" cy="975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0" y="3528280"/>
        <a:ext cx="12115800" cy="975322"/>
      </dsp:txXfrm>
    </dsp:sp>
    <dsp:sp modelId="{FDBAA7CC-601D-4B31-98A0-4AB1204967CB}">
      <dsp:nvSpPr>
        <dsp:cNvPr id="0" name=""/>
        <dsp:cNvSpPr/>
      </dsp:nvSpPr>
      <dsp:spPr>
        <a:xfrm>
          <a:off x="3204502" y="4559965"/>
          <a:ext cx="8965692" cy="486013"/>
        </a:xfrm>
        <a:prstGeom prst="rect">
          <a:avLst/>
        </a:prstGeom>
        <a:noFill/>
        <a:ln>
          <a:noFill/>
        </a:ln>
        <a:effectLst/>
      </dsp:spPr>
      <dsp:style>
        <a:lnRef idx="0">
          <a:scrgbClr r="0" g="0" b="0"/>
        </a:lnRef>
        <a:fillRef idx="0">
          <a:scrgbClr r="0" g="0" b="0"/>
        </a:fillRef>
        <a:effectRef idx="0">
          <a:scrgbClr r="0" g="0" b="0"/>
        </a:effectRef>
        <a:fontRef idx="minor"/>
      </dsp:style>
    </dsp:sp>
    <dsp:sp modelId="{BEB9629A-BC81-42D9-AD7A-82A73B46C28D}">
      <dsp:nvSpPr>
        <dsp:cNvPr id="0" name=""/>
        <dsp:cNvSpPr/>
      </dsp:nvSpPr>
      <dsp:spPr>
        <a:xfrm>
          <a:off x="8072" y="4518488"/>
          <a:ext cx="3367685" cy="55013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Contextos</a:t>
          </a:r>
          <a:r>
            <a:rPr lang="en-US" sz="3600" kern="1200" dirty="0"/>
            <a:t>:</a:t>
          </a:r>
        </a:p>
      </dsp:txBody>
      <dsp:txXfrm>
        <a:off x="34932" y="4545348"/>
        <a:ext cx="3313965" cy="523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8277671"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97884" y="1593096"/>
          <a:ext cx="3853755" cy="668833"/>
        </a:xfrm>
        <a:custGeom>
          <a:avLst/>
          <a:gdLst/>
          <a:ahLst/>
          <a:cxnLst/>
          <a:rect l="0" t="0" r="0" b="0"/>
          <a:pathLst>
            <a:path>
              <a:moveTo>
                <a:pt x="0" y="0"/>
              </a:moveTo>
              <a:lnTo>
                <a:pt x="0" y="334416"/>
              </a:lnTo>
              <a:lnTo>
                <a:pt x="3853755" y="334416"/>
              </a:lnTo>
              <a:lnTo>
                <a:pt x="3853755"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34614-CD5D-4F18-ACA6-CD193EFC6033}">
      <dsp:nvSpPr>
        <dsp:cNvPr id="0" name=""/>
        <dsp:cNvSpPr/>
      </dsp:nvSpPr>
      <dsp:spPr>
        <a:xfrm>
          <a:off x="570160"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23F6F-C72E-411D-BE48-439B0521F77D}">
      <dsp:nvSpPr>
        <dsp:cNvPr id="0" name=""/>
        <dsp:cNvSpPr/>
      </dsp:nvSpPr>
      <dsp:spPr>
        <a:xfrm>
          <a:off x="1844129" y="1593096"/>
          <a:ext cx="3853755" cy="668833"/>
        </a:xfrm>
        <a:custGeom>
          <a:avLst/>
          <a:gdLst/>
          <a:ahLst/>
          <a:cxnLst/>
          <a:rect l="0" t="0" r="0" b="0"/>
          <a:pathLst>
            <a:path>
              <a:moveTo>
                <a:pt x="3853755" y="0"/>
              </a:moveTo>
              <a:lnTo>
                <a:pt x="3853755" y="334416"/>
              </a:lnTo>
              <a:lnTo>
                <a:pt x="0" y="334416"/>
              </a:lnTo>
              <a:lnTo>
                <a:pt x="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D4814DA2-7EF4-4DB1-854C-81DDAE4A7C7A}">
      <dsp:nvSpPr>
        <dsp:cNvPr id="0" name=""/>
        <dsp:cNvSpPr/>
      </dsp:nvSpPr>
      <dsp:spPr>
        <a:xfrm>
          <a:off x="251668"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3.C </a:t>
          </a:r>
          <a:r>
            <a:rPr lang="es-419" sz="1700" kern="1200" dirty="0" err="1"/>
            <a:t>Identify</a:t>
          </a:r>
          <a:r>
            <a:rPr lang="es-419" sz="1700" kern="1200" dirty="0"/>
            <a:t> </a:t>
          </a:r>
          <a:r>
            <a:rPr lang="es-419" sz="1700" kern="1200" dirty="0" err="1"/>
            <a:t>thematic</a:t>
          </a:r>
          <a:r>
            <a:rPr lang="es-419" sz="1700" kern="1200" dirty="0"/>
            <a:t> </a:t>
          </a:r>
          <a:r>
            <a:rPr lang="es-419" sz="1700" kern="1200" dirty="0" err="1"/>
            <a:t>connections</a:t>
          </a:r>
          <a:r>
            <a:rPr lang="es-419" sz="1700" kern="1200" dirty="0"/>
            <a:t> </a:t>
          </a:r>
          <a:r>
            <a:rPr lang="es-419" sz="1700" kern="1200" dirty="0" err="1"/>
            <a:t>between</a:t>
          </a:r>
          <a:r>
            <a:rPr lang="es-419" sz="1700" kern="1200" dirty="0"/>
            <a:t> </a:t>
          </a:r>
          <a:r>
            <a:rPr lang="es-419" sz="1700" kern="1200" dirty="0" err="1"/>
            <a:t>texts</a:t>
          </a:r>
          <a:r>
            <a:rPr lang="es-419" sz="1700" kern="1200" dirty="0"/>
            <a:t>.</a:t>
          </a:r>
          <a:endParaRPr lang="en-US" sz="1700" kern="1200" dirty="0"/>
        </a:p>
      </dsp:txBody>
      <dsp:txXfrm>
        <a:off x="251668" y="2261930"/>
        <a:ext cx="3184921" cy="1592460"/>
      </dsp:txXfrm>
    </dsp:sp>
    <dsp:sp modelId="{ED78A095-3FD2-4C01-B546-F5359984E7CF}">
      <dsp:nvSpPr>
        <dsp:cNvPr id="0" name=""/>
        <dsp:cNvSpPr/>
      </dsp:nvSpPr>
      <dsp:spPr>
        <a:xfrm>
          <a:off x="1047898"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na</a:t>
          </a:r>
          <a:endParaRPr lang="es-419" sz="1700" kern="1200" dirty="0"/>
        </a:p>
      </dsp:txBody>
      <dsp:txXfrm>
        <a:off x="1047898" y="4523224"/>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 Relate texts to practices </a:t>
          </a:r>
          <a:r>
            <a:rPr lang="es-419" sz="1700" kern="1200" dirty="0"/>
            <a:t>and </a:t>
          </a:r>
          <a:r>
            <a:rPr lang="es-419" sz="1700" kern="1200" dirty="0" err="1"/>
            <a:t>perspectives</a:t>
          </a:r>
          <a:r>
            <a:rPr lang="es-419" sz="1700" kern="1200" dirty="0"/>
            <a:t> </a:t>
          </a:r>
          <a:r>
            <a:rPr lang="es-419" sz="1700" kern="1200" dirty="0" err="1"/>
            <a:t>found</a:t>
          </a:r>
          <a:r>
            <a:rPr lang="es-419" sz="1700" kern="1200" dirty="0"/>
            <a:t> in </a:t>
          </a:r>
          <a:r>
            <a:rPr lang="en-US" sz="1700" kern="1200" dirty="0"/>
            <a:t>a variety of media from the </a:t>
          </a:r>
          <a:r>
            <a:rPr lang="es-419" sz="1700" kern="1200" dirty="0"/>
            <a:t>target cultures.</a:t>
          </a:r>
          <a:endParaRPr lang="en-US" sz="17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4.A.i Identify themes and features of </a:t>
          </a:r>
          <a:r>
            <a:rPr lang="es-419" sz="1700" kern="1200" dirty="0" err="1"/>
            <a:t>artistic</a:t>
          </a:r>
          <a:r>
            <a:rPr lang="es-419" sz="1700" kern="1200" dirty="0"/>
            <a:t> </a:t>
          </a:r>
          <a:r>
            <a:rPr lang="es-419" sz="1700" kern="1200" dirty="0" err="1"/>
            <a:t>representations</a:t>
          </a:r>
          <a:r>
            <a:rPr lang="es-419" sz="1700" kern="1200" dirty="0"/>
            <a:t>.</a:t>
          </a:r>
        </a:p>
        <a:p>
          <a:pPr marL="0" lvl="0" indent="0" algn="l" defTabSz="755650">
            <a:lnSpc>
              <a:spcPct val="90000"/>
            </a:lnSpc>
            <a:spcBef>
              <a:spcPct val="0"/>
            </a:spcBef>
            <a:spcAft>
              <a:spcPct val="35000"/>
            </a:spcAft>
            <a:buNone/>
          </a:pPr>
          <a:r>
            <a:rPr lang="es-419" sz="1700" kern="1200" dirty="0"/>
            <a:t>4.A.ii Describe similar </a:t>
          </a:r>
          <a:r>
            <a:rPr lang="es-419" sz="1700" kern="1200" dirty="0" err="1"/>
            <a:t>themes</a:t>
          </a:r>
          <a:r>
            <a:rPr lang="es-419" sz="1700" kern="1200" dirty="0"/>
            <a:t> </a:t>
          </a:r>
          <a:r>
            <a:rPr lang="en-US" sz="1700" kern="1200" dirty="0"/>
            <a:t>and features between an artistic representation and a literary text.</a:t>
          </a:r>
          <a:endParaRPr lang="es-419" sz="1700" kern="1200" dirty="0"/>
        </a:p>
        <a:p>
          <a:pPr marL="0" lvl="0" indent="0" algn="l" defTabSz="755650">
            <a:lnSpc>
              <a:spcPct val="90000"/>
            </a:lnSpc>
            <a:spcBef>
              <a:spcPct val="0"/>
            </a:spcBef>
            <a:spcAft>
              <a:spcPct val="35000"/>
            </a:spcAft>
            <a:buNone/>
          </a:pPr>
          <a:endParaRPr lang="en-US" sz="1700" kern="1200" dirty="0"/>
        </a:p>
      </dsp:txBody>
      <dsp:txXfrm>
        <a:off x="4901654" y="4523224"/>
        <a:ext cx="3184921" cy="1592460"/>
      </dsp:txXfrm>
    </dsp:sp>
    <dsp:sp modelId="{0E99F48A-D5A8-4A3D-9E9D-B648EE24D46F}">
      <dsp:nvSpPr>
        <dsp:cNvPr id="0" name=""/>
        <dsp:cNvSpPr/>
      </dsp:nvSpPr>
      <dsp:spPr>
        <a:xfrm>
          <a:off x="7959179"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s-419" sz="1700" kern="1200" dirty="0"/>
            <a:t>5.C </a:t>
          </a:r>
          <a:r>
            <a:rPr lang="es-419" sz="1700" kern="1200" dirty="0" err="1"/>
            <a:t>Organize</a:t>
          </a:r>
          <a:r>
            <a:rPr lang="es-419" sz="1700" kern="1200" dirty="0"/>
            <a:t> </a:t>
          </a:r>
          <a:r>
            <a:rPr lang="es-419" sz="1700" kern="1200" dirty="0" err="1"/>
            <a:t>information</a:t>
          </a:r>
          <a:r>
            <a:rPr lang="es-419" sz="1700" kern="1200" dirty="0"/>
            <a:t>, </a:t>
          </a:r>
          <a:r>
            <a:rPr lang="es-419" sz="1700" kern="1200" dirty="0" err="1"/>
            <a:t>concepts</a:t>
          </a:r>
          <a:r>
            <a:rPr lang="es-419" sz="1700" kern="1200" dirty="0"/>
            <a:t>, and ideas in </a:t>
          </a:r>
          <a:r>
            <a:rPr lang="es-419" sz="1700" kern="1200" dirty="0" err="1"/>
            <a:t>presentations</a:t>
          </a:r>
          <a:r>
            <a:rPr lang="es-419" sz="1700" kern="1200" dirty="0"/>
            <a:t> </a:t>
          </a:r>
          <a:r>
            <a:rPr lang="es-419" sz="1700" kern="1200" dirty="0" err="1"/>
            <a:t>with</a:t>
          </a:r>
          <a:r>
            <a:rPr lang="es-419" sz="1700" kern="1200" dirty="0"/>
            <a:t> a </a:t>
          </a:r>
          <a:r>
            <a:rPr lang="es-419" sz="1700" kern="1200" dirty="0" err="1"/>
            <a:t>logical</a:t>
          </a:r>
          <a:r>
            <a:rPr lang="es-419" sz="1700" kern="1200" dirty="0"/>
            <a:t> and </a:t>
          </a:r>
          <a:r>
            <a:rPr lang="es-419" sz="1700" kern="1200" dirty="0" err="1"/>
            <a:t>coherent</a:t>
          </a:r>
          <a:r>
            <a:rPr lang="es-419" sz="1700" kern="1200" dirty="0"/>
            <a:t> </a:t>
          </a:r>
          <a:r>
            <a:rPr lang="es-419" sz="1700" kern="1200" dirty="0" err="1"/>
            <a:t>progression</a:t>
          </a:r>
          <a:r>
            <a:rPr lang="es-419" sz="1700" kern="1200" dirty="0"/>
            <a:t> </a:t>
          </a:r>
          <a:r>
            <a:rPr lang="es-419" sz="1700" kern="1200" dirty="0" err="1"/>
            <a:t>of</a:t>
          </a:r>
          <a:r>
            <a:rPr lang="es-419" sz="1700" kern="1200" dirty="0"/>
            <a:t> ideas.</a:t>
          </a:r>
          <a:endParaRPr lang="en-US" sz="1700" kern="1200" dirty="0"/>
        </a:p>
      </dsp:txBody>
      <dsp:txXfrm>
        <a:off x="7959179" y="2261930"/>
        <a:ext cx="3184921" cy="1592460"/>
      </dsp:txXfrm>
    </dsp:sp>
    <dsp:sp modelId="{01A2FCB8-C8F2-459C-B933-0848809AB8C3}">
      <dsp:nvSpPr>
        <dsp:cNvPr id="0" name=""/>
        <dsp:cNvSpPr/>
      </dsp:nvSpPr>
      <dsp:spPr>
        <a:xfrm>
          <a:off x="8755409"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na</a:t>
          </a:r>
          <a:endParaRPr lang="es-419" sz="1700" kern="1200" dirty="0"/>
        </a:p>
      </dsp:txBody>
      <dsp:txXfrm>
        <a:off x="8755409" y="4523224"/>
        <a:ext cx="3184921" cy="159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 Relate texts to practices </a:t>
          </a:r>
          <a:r>
            <a:rPr lang="es-419" sz="1700" kern="1200" dirty="0"/>
            <a:t>and </a:t>
          </a:r>
          <a:r>
            <a:rPr lang="es-419" sz="1700" kern="1200" dirty="0" err="1"/>
            <a:t>perspectives</a:t>
          </a:r>
          <a:r>
            <a:rPr lang="es-419" sz="1700" kern="1200" dirty="0"/>
            <a:t> </a:t>
          </a:r>
          <a:r>
            <a:rPr lang="es-419" sz="1700" kern="1200" dirty="0" err="1"/>
            <a:t>found</a:t>
          </a:r>
          <a:r>
            <a:rPr lang="es-419" sz="1700" kern="1200" dirty="0"/>
            <a:t> in </a:t>
          </a:r>
          <a:r>
            <a:rPr lang="en-US" sz="1700" kern="1200" dirty="0"/>
            <a:t>a variety of media from the </a:t>
          </a:r>
          <a:r>
            <a:rPr lang="es-419" sz="1700" kern="1200" dirty="0"/>
            <a:t>target cultures.</a:t>
          </a:r>
          <a:endParaRPr lang="en-US" sz="17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en-US" sz="1700" kern="1200" dirty="0"/>
            <a:t>4.A.i Identify themes and features of </a:t>
          </a:r>
          <a:r>
            <a:rPr lang="es-419" sz="1700" kern="1200" dirty="0" err="1"/>
            <a:t>artistic</a:t>
          </a:r>
          <a:r>
            <a:rPr lang="es-419" sz="1700" kern="1200" dirty="0"/>
            <a:t> </a:t>
          </a:r>
          <a:r>
            <a:rPr lang="es-419" sz="1700" kern="1200" dirty="0" err="1"/>
            <a:t>representations</a:t>
          </a:r>
          <a:r>
            <a:rPr lang="es-419" sz="1700" kern="1200" dirty="0"/>
            <a:t>.</a:t>
          </a:r>
        </a:p>
        <a:p>
          <a:pPr marL="0" lvl="0" indent="0" algn="l" defTabSz="755650">
            <a:lnSpc>
              <a:spcPct val="90000"/>
            </a:lnSpc>
            <a:spcBef>
              <a:spcPct val="0"/>
            </a:spcBef>
            <a:spcAft>
              <a:spcPct val="35000"/>
            </a:spcAft>
            <a:buNone/>
          </a:pPr>
          <a:r>
            <a:rPr lang="es-419" sz="1700" kern="1200" dirty="0"/>
            <a:t>4.A.ii Describe similar </a:t>
          </a:r>
          <a:r>
            <a:rPr lang="es-419" sz="1700" kern="1200" dirty="0" err="1"/>
            <a:t>themes</a:t>
          </a:r>
          <a:r>
            <a:rPr lang="es-419" sz="1700" kern="1200" dirty="0"/>
            <a:t> </a:t>
          </a:r>
          <a:r>
            <a:rPr lang="en-US" sz="1700" kern="1200" dirty="0"/>
            <a:t>and features between an artistic representation and a literary text.</a:t>
          </a:r>
          <a:endParaRPr lang="es-419" sz="1700" kern="1200" dirty="0"/>
        </a:p>
        <a:p>
          <a:pPr marL="0" lvl="0" indent="0" algn="l" defTabSz="755650">
            <a:lnSpc>
              <a:spcPct val="90000"/>
            </a:lnSpc>
            <a:spcBef>
              <a:spcPct val="0"/>
            </a:spcBef>
            <a:spcAft>
              <a:spcPct val="35000"/>
            </a:spcAft>
            <a:buNone/>
          </a:pPr>
          <a:endParaRPr lang="en-US" sz="1700" kern="1200" dirty="0"/>
        </a:p>
      </dsp:txBody>
      <dsp:txXfrm>
        <a:off x="4901654" y="4523224"/>
        <a:ext cx="3184921" cy="159246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13CC1-42C2-4FDF-98F4-1F63D5175850}" type="datetimeFigureOut">
              <a:rPr lang="es-419" smtClean="0"/>
              <a:t>25/6/2022</a:t>
            </a:fld>
            <a:endParaRPr lang="es-419"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DE9E-D936-4741-A45F-884AD83CDFFA}" type="slidenum">
              <a:rPr lang="es-419" smtClean="0"/>
              <a:t>‹#›</a:t>
            </a:fld>
            <a:endParaRPr lang="es-419" dirty="0"/>
          </a:p>
        </p:txBody>
      </p:sp>
    </p:spTree>
    <p:extLst>
      <p:ext uri="{BB962C8B-B14F-4D97-AF65-F5344CB8AC3E}">
        <p14:creationId xmlns:p14="http://schemas.microsoft.com/office/powerpoint/2010/main" val="305630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a:t>
            </a:fld>
            <a:endParaRPr lang="es-419" dirty="0"/>
          </a:p>
        </p:txBody>
      </p:sp>
    </p:spTree>
    <p:extLst>
      <p:ext uri="{BB962C8B-B14F-4D97-AF65-F5344CB8AC3E}">
        <p14:creationId xmlns:p14="http://schemas.microsoft.com/office/powerpoint/2010/main" val="3523710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10</a:t>
            </a:fld>
            <a:endParaRPr lang="es-419" dirty="0"/>
          </a:p>
        </p:txBody>
      </p:sp>
    </p:spTree>
    <p:extLst>
      <p:ext uri="{BB962C8B-B14F-4D97-AF65-F5344CB8AC3E}">
        <p14:creationId xmlns:p14="http://schemas.microsoft.com/office/powerpoint/2010/main" val="641906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11</a:t>
            </a:fld>
            <a:endParaRPr lang="es-419"/>
          </a:p>
        </p:txBody>
      </p:sp>
    </p:spTree>
    <p:extLst>
      <p:ext uri="{BB962C8B-B14F-4D97-AF65-F5344CB8AC3E}">
        <p14:creationId xmlns:p14="http://schemas.microsoft.com/office/powerpoint/2010/main" val="294027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12</a:t>
            </a:fld>
            <a:endParaRPr lang="es-419"/>
          </a:p>
        </p:txBody>
      </p:sp>
    </p:spTree>
    <p:extLst>
      <p:ext uri="{BB962C8B-B14F-4D97-AF65-F5344CB8AC3E}">
        <p14:creationId xmlns:p14="http://schemas.microsoft.com/office/powerpoint/2010/main" val="175026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13</a:t>
            </a:fld>
            <a:endParaRPr lang="es-419"/>
          </a:p>
        </p:txBody>
      </p:sp>
    </p:spTree>
    <p:extLst>
      <p:ext uri="{BB962C8B-B14F-4D97-AF65-F5344CB8AC3E}">
        <p14:creationId xmlns:p14="http://schemas.microsoft.com/office/powerpoint/2010/main" val="167708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14</a:t>
            </a:fld>
            <a:endParaRPr lang="es-419"/>
          </a:p>
        </p:txBody>
      </p:sp>
    </p:spTree>
    <p:extLst>
      <p:ext uri="{BB962C8B-B14F-4D97-AF65-F5344CB8AC3E}">
        <p14:creationId xmlns:p14="http://schemas.microsoft.com/office/powerpoint/2010/main" val="150506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15</a:t>
            </a:fld>
            <a:endParaRPr lang="es-419" dirty="0"/>
          </a:p>
        </p:txBody>
      </p:sp>
    </p:spTree>
    <p:extLst>
      <p:ext uri="{BB962C8B-B14F-4D97-AF65-F5344CB8AC3E}">
        <p14:creationId xmlns:p14="http://schemas.microsoft.com/office/powerpoint/2010/main" val="328242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16</a:t>
            </a:fld>
            <a:endParaRPr lang="es-419"/>
          </a:p>
        </p:txBody>
      </p:sp>
    </p:spTree>
    <p:extLst>
      <p:ext uri="{BB962C8B-B14F-4D97-AF65-F5344CB8AC3E}">
        <p14:creationId xmlns:p14="http://schemas.microsoft.com/office/powerpoint/2010/main" val="274230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17</a:t>
            </a:fld>
            <a:endParaRPr lang="es-419"/>
          </a:p>
        </p:txBody>
      </p:sp>
    </p:spTree>
    <p:extLst>
      <p:ext uri="{BB962C8B-B14F-4D97-AF65-F5344CB8AC3E}">
        <p14:creationId xmlns:p14="http://schemas.microsoft.com/office/powerpoint/2010/main" val="144832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18</a:t>
            </a:fld>
            <a:endParaRPr lang="es-419"/>
          </a:p>
        </p:txBody>
      </p:sp>
    </p:spTree>
    <p:extLst>
      <p:ext uri="{BB962C8B-B14F-4D97-AF65-F5344CB8AC3E}">
        <p14:creationId xmlns:p14="http://schemas.microsoft.com/office/powerpoint/2010/main" val="64479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19</a:t>
            </a:fld>
            <a:endParaRPr lang="es-419"/>
          </a:p>
        </p:txBody>
      </p:sp>
    </p:spTree>
    <p:extLst>
      <p:ext uri="{BB962C8B-B14F-4D97-AF65-F5344CB8AC3E}">
        <p14:creationId xmlns:p14="http://schemas.microsoft.com/office/powerpoint/2010/main" val="66185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a:t>
            </a:fld>
            <a:endParaRPr lang="es-419" dirty="0"/>
          </a:p>
        </p:txBody>
      </p:sp>
    </p:spTree>
    <p:extLst>
      <p:ext uri="{BB962C8B-B14F-4D97-AF65-F5344CB8AC3E}">
        <p14:creationId xmlns:p14="http://schemas.microsoft.com/office/powerpoint/2010/main" val="2370374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a:t>
            </a:r>
            <a:r>
              <a:rPr lang="en-US" baseline="0" dirty="0"/>
              <a:t> </a:t>
            </a:r>
            <a:r>
              <a:rPr lang="en-US" baseline="0" dirty="0" err="1"/>
              <a:t>en</a:t>
            </a:r>
            <a:r>
              <a:rPr lang="en-US" baseline="0" dirty="0"/>
              <a:t> </a:t>
            </a:r>
            <a:r>
              <a:rPr lang="en-US" baseline="0" dirty="0" err="1"/>
              <a:t>voz</a:t>
            </a:r>
            <a:r>
              <a:rPr lang="en-US" baseline="0" dirty="0"/>
              <a:t> </a:t>
            </a:r>
            <a:r>
              <a:rPr lang="en-US" baseline="0" dirty="0" err="1"/>
              <a:t>alta</a:t>
            </a:r>
            <a:r>
              <a:rPr lang="en-US" baseline="0" dirty="0"/>
              <a:t> </a:t>
            </a:r>
            <a:r>
              <a:rPr lang="en-US" baseline="0" dirty="0" err="1"/>
              <a:t>fragmentos</a:t>
            </a:r>
            <a:r>
              <a:rPr lang="en-US" baseline="0" dirty="0"/>
              <a:t> de “</a:t>
            </a:r>
            <a:r>
              <a:rPr lang="en-US" baseline="0" dirty="0" err="1"/>
              <a:t>Nuestra</a:t>
            </a:r>
            <a:r>
              <a:rPr lang="en-US" baseline="0"/>
              <a:t> America”</a:t>
            </a:r>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20</a:t>
            </a:fld>
            <a:endParaRPr lang="es-419"/>
          </a:p>
        </p:txBody>
      </p:sp>
    </p:spTree>
    <p:extLst>
      <p:ext uri="{BB962C8B-B14F-4D97-AF65-F5344CB8AC3E}">
        <p14:creationId xmlns:p14="http://schemas.microsoft.com/office/powerpoint/2010/main" val="3031281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21</a:t>
            </a:fld>
            <a:endParaRPr lang="es-419"/>
          </a:p>
        </p:txBody>
      </p:sp>
    </p:spTree>
    <p:extLst>
      <p:ext uri="{BB962C8B-B14F-4D97-AF65-F5344CB8AC3E}">
        <p14:creationId xmlns:p14="http://schemas.microsoft.com/office/powerpoint/2010/main" val="264616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3</a:t>
            </a:fld>
            <a:endParaRPr lang="es-419" dirty="0"/>
          </a:p>
        </p:txBody>
      </p:sp>
    </p:spTree>
    <p:extLst>
      <p:ext uri="{BB962C8B-B14F-4D97-AF65-F5344CB8AC3E}">
        <p14:creationId xmlns:p14="http://schemas.microsoft.com/office/powerpoint/2010/main" val="22868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4</a:t>
            </a:fld>
            <a:endParaRPr lang="es-419" dirty="0"/>
          </a:p>
        </p:txBody>
      </p:sp>
    </p:spTree>
    <p:extLst>
      <p:ext uri="{BB962C8B-B14F-4D97-AF65-F5344CB8AC3E}">
        <p14:creationId xmlns:p14="http://schemas.microsoft.com/office/powerpoint/2010/main" val="282186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5</a:t>
            </a:fld>
            <a:endParaRPr lang="es-419" dirty="0"/>
          </a:p>
        </p:txBody>
      </p:sp>
    </p:spTree>
    <p:extLst>
      <p:ext uri="{BB962C8B-B14F-4D97-AF65-F5344CB8AC3E}">
        <p14:creationId xmlns:p14="http://schemas.microsoft.com/office/powerpoint/2010/main" val="315563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6</a:t>
            </a:fld>
            <a:endParaRPr lang="es-419" dirty="0"/>
          </a:p>
        </p:txBody>
      </p:sp>
    </p:spTree>
    <p:extLst>
      <p:ext uri="{BB962C8B-B14F-4D97-AF65-F5344CB8AC3E}">
        <p14:creationId xmlns:p14="http://schemas.microsoft.com/office/powerpoint/2010/main" val="352448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7</a:t>
            </a:fld>
            <a:endParaRPr lang="es-419" dirty="0"/>
          </a:p>
        </p:txBody>
      </p:sp>
    </p:spTree>
    <p:extLst>
      <p:ext uri="{BB962C8B-B14F-4D97-AF65-F5344CB8AC3E}">
        <p14:creationId xmlns:p14="http://schemas.microsoft.com/office/powerpoint/2010/main" val="6595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8</a:t>
            </a:fld>
            <a:endParaRPr lang="es-419" dirty="0"/>
          </a:p>
        </p:txBody>
      </p:sp>
    </p:spTree>
    <p:extLst>
      <p:ext uri="{BB962C8B-B14F-4D97-AF65-F5344CB8AC3E}">
        <p14:creationId xmlns:p14="http://schemas.microsoft.com/office/powerpoint/2010/main" val="295902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EAD7DE9E-D936-4741-A45F-884AD83CDFFA}" type="slidenum">
              <a:rPr lang="es-419" smtClean="0"/>
              <a:t>9</a:t>
            </a:fld>
            <a:endParaRPr lang="es-419" dirty="0"/>
          </a:p>
        </p:txBody>
      </p:sp>
    </p:spTree>
    <p:extLst>
      <p:ext uri="{BB962C8B-B14F-4D97-AF65-F5344CB8AC3E}">
        <p14:creationId xmlns:p14="http://schemas.microsoft.com/office/powerpoint/2010/main" val="27786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39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953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798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9002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00680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6828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19886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72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395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36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472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889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223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425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2908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1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062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A87A34-81AB-432B-8DAE-1953F412C126}" type="datetimeFigureOut">
              <a:rPr lang="en-US" smtClean="0"/>
              <a:pPr/>
              <a:t>6/25/2022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4727602"/>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teratura.us/marti/sencillos.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politicalcompass.org/test/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FDCD94FC-7C67-4B51-B2E2-36DFEDE0F240}"/>
              </a:ext>
            </a:extLst>
          </p:cNvPr>
          <p:cNvSpPr txBox="1">
            <a:spLocks/>
          </p:cNvSpPr>
          <p:nvPr/>
        </p:nvSpPr>
        <p:spPr>
          <a:xfrm>
            <a:off x="10200605" y="-227486"/>
            <a:ext cx="2351161"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200" dirty="0">
              <a:solidFill>
                <a:srgbClr val="00B0F0"/>
              </a:solidFill>
            </a:endParaRPr>
          </a:p>
        </p:txBody>
      </p:sp>
      <p:graphicFrame>
        <p:nvGraphicFramePr>
          <p:cNvPr id="9" name="Diagram 8">
            <a:extLst>
              <a:ext uri="{FF2B5EF4-FFF2-40B4-BE49-F238E27FC236}">
                <a16:creationId xmlns:a16="http://schemas.microsoft.com/office/drawing/2014/main" id="{4A4BFAF5-58F2-480A-97A3-26065AA4821C}"/>
              </a:ext>
            </a:extLst>
          </p:cNvPr>
          <p:cNvGraphicFramePr/>
          <p:nvPr>
            <p:extLst>
              <p:ext uri="{D42A27DB-BD31-4B8C-83A1-F6EECF244321}">
                <p14:modId xmlns:p14="http://schemas.microsoft.com/office/powerpoint/2010/main" val="2425851604"/>
              </p:ext>
            </p:extLst>
          </p:nvPr>
        </p:nvGraphicFramePr>
        <p:xfrm>
          <a:off x="0" y="1615863"/>
          <a:ext cx="12115800" cy="5078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B17D296-CFF4-42A4-9991-A6A0BB172C05}"/>
              </a:ext>
            </a:extLst>
          </p:cNvPr>
          <p:cNvSpPr txBox="1"/>
          <p:nvPr/>
        </p:nvSpPr>
        <p:spPr>
          <a:xfrm>
            <a:off x="3510577" y="6084286"/>
            <a:ext cx="3615413" cy="707886"/>
          </a:xfrm>
          <a:prstGeom prst="rect">
            <a:avLst/>
          </a:prstGeom>
          <a:noFill/>
        </p:spPr>
        <p:txBody>
          <a:bodyPr wrap="none" rtlCol="0">
            <a:spAutoFit/>
          </a:bodyPr>
          <a:lstStyle/>
          <a:p>
            <a:r>
              <a:rPr lang="es-419" sz="4000" dirty="0"/>
              <a:t>El Modernismo</a:t>
            </a:r>
          </a:p>
        </p:txBody>
      </p:sp>
      <p:sp>
        <p:nvSpPr>
          <p:cNvPr id="2" name="Rectangle 1">
            <a:extLst>
              <a:ext uri="{FF2B5EF4-FFF2-40B4-BE49-F238E27FC236}">
                <a16:creationId xmlns:a16="http://schemas.microsoft.com/office/drawing/2014/main" id="{70CEC236-F6BE-4F9B-8801-131BC6BAA0F3}"/>
              </a:ext>
            </a:extLst>
          </p:cNvPr>
          <p:cNvSpPr/>
          <p:nvPr/>
        </p:nvSpPr>
        <p:spPr>
          <a:xfrm>
            <a:off x="0" y="6611779"/>
            <a:ext cx="1189110" cy="246221"/>
          </a:xfrm>
          <a:prstGeom prst="rect">
            <a:avLst/>
          </a:prstGeom>
          <a:solidFill>
            <a:schemeClr val="tx1"/>
          </a:solidFill>
        </p:spPr>
        <p:txBody>
          <a:bodyPr wrap="square">
            <a:spAutoFit/>
          </a:bodyPr>
          <a:lstStyle/>
          <a:p>
            <a:r>
              <a:rPr lang="en-US" sz="1000" dirty="0">
                <a:solidFill>
                  <a:srgbClr val="00B0F0"/>
                </a:solidFill>
              </a:rPr>
              <a:t>El </a:t>
            </a:r>
            <a:r>
              <a:rPr lang="en-US" sz="1000" dirty="0" err="1">
                <a:solidFill>
                  <a:srgbClr val="00B0F0"/>
                </a:solidFill>
              </a:rPr>
              <a:t>Modernismo</a:t>
            </a:r>
            <a:endParaRPr lang="en-US" sz="1000" dirty="0">
              <a:solidFill>
                <a:srgbClr val="00B0F0"/>
              </a:solidFill>
            </a:endParaRPr>
          </a:p>
        </p:txBody>
      </p:sp>
    </p:spTree>
    <p:extLst>
      <p:ext uri="{BB962C8B-B14F-4D97-AF65-F5344CB8AC3E}">
        <p14:creationId xmlns:p14="http://schemas.microsoft.com/office/powerpoint/2010/main" val="21878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89F6FF-0EA2-46CC-8C3E-4CB1F5131E16}"/>
              </a:ext>
            </a:extLst>
          </p:cNvPr>
          <p:cNvSpPr/>
          <p:nvPr/>
        </p:nvSpPr>
        <p:spPr>
          <a:xfrm>
            <a:off x="0" y="1643743"/>
            <a:ext cx="12192000" cy="52142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4" name="TextBox 3"/>
          <p:cNvSpPr txBox="1"/>
          <p:nvPr/>
        </p:nvSpPr>
        <p:spPr>
          <a:xfrm>
            <a:off x="174242" y="2290140"/>
            <a:ext cx="11814558" cy="4062651"/>
          </a:xfrm>
          <a:prstGeom prst="rect">
            <a:avLst/>
          </a:prstGeom>
          <a:noFill/>
        </p:spPr>
        <p:txBody>
          <a:bodyPr wrap="square" rtlCol="0">
            <a:spAutoFit/>
          </a:bodyPr>
          <a:lstStyle/>
          <a:p>
            <a:r>
              <a:rPr lang="es-419" sz="2400" dirty="0"/>
              <a:t>Explica de qué manera se encuentran los siguientes temas en “Latinoamérica” y “Nuestra América”.</a:t>
            </a:r>
          </a:p>
          <a:p>
            <a:endParaRPr lang="es-419" sz="2400" dirty="0"/>
          </a:p>
          <a:p>
            <a:r>
              <a:rPr lang="es-419" sz="2400" dirty="0"/>
              <a:t>Idealista</a:t>
            </a:r>
          </a:p>
          <a:p>
            <a:r>
              <a:rPr lang="es-419" sz="2400" dirty="0"/>
              <a:t>Peninsular</a:t>
            </a:r>
          </a:p>
          <a:p>
            <a:r>
              <a:rPr lang="es-419" sz="2400" dirty="0"/>
              <a:t>Mestizo</a:t>
            </a:r>
          </a:p>
          <a:p>
            <a:r>
              <a:rPr lang="es-419" sz="2400" dirty="0"/>
              <a:t>Criollo</a:t>
            </a:r>
          </a:p>
          <a:p>
            <a:r>
              <a:rPr lang="es-419" sz="2400" dirty="0"/>
              <a:t>Indígena</a:t>
            </a:r>
          </a:p>
          <a:p>
            <a:r>
              <a:rPr lang="es-419" sz="2400" dirty="0"/>
              <a:t>Primera persona singular</a:t>
            </a:r>
          </a:p>
          <a:p>
            <a:r>
              <a:rPr lang="es-419" sz="2400" dirty="0"/>
              <a:t>Primera persona plural</a:t>
            </a:r>
          </a:p>
          <a:p>
            <a:endParaRPr lang="es-419" dirty="0"/>
          </a:p>
        </p:txBody>
      </p:sp>
      <p:sp>
        <p:nvSpPr>
          <p:cNvPr id="5" name="Title 1">
            <a:extLst>
              <a:ext uri="{FF2B5EF4-FFF2-40B4-BE49-F238E27FC236}">
                <a16:creationId xmlns:a16="http://schemas.microsoft.com/office/drawing/2014/main" id="{50001F74-FFE3-468A-8AD0-B6633A8A4F80}"/>
              </a:ext>
            </a:extLst>
          </p:cNvPr>
          <p:cNvSpPr txBox="1">
            <a:spLocks/>
          </p:cNvSpPr>
          <p:nvPr/>
        </p:nvSpPr>
        <p:spPr>
          <a:xfrm>
            <a:off x="9188422" y="-8083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8" name="Rectangle 7">
            <a:extLst>
              <a:ext uri="{FF2B5EF4-FFF2-40B4-BE49-F238E27FC236}">
                <a16:creationId xmlns:a16="http://schemas.microsoft.com/office/drawing/2014/main" id="{083825C6-FBC9-4413-B949-3E57189595EF}"/>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78679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C7D747-5500-4922-A9CD-A03F062F5B60}"/>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138253" y="196231"/>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4" name="TextBox 3"/>
          <p:cNvSpPr txBox="1"/>
          <p:nvPr/>
        </p:nvSpPr>
        <p:spPr>
          <a:xfrm>
            <a:off x="138253" y="2190452"/>
            <a:ext cx="11941162" cy="3323987"/>
          </a:xfrm>
          <a:prstGeom prst="rect">
            <a:avLst/>
          </a:prstGeom>
          <a:noFill/>
        </p:spPr>
        <p:txBody>
          <a:bodyPr wrap="square" rtlCol="0">
            <a:spAutoFit/>
          </a:bodyPr>
          <a:lstStyle/>
          <a:p>
            <a:r>
              <a:rPr lang="es-419" sz="2800" dirty="0"/>
              <a:t>Conclusiones</a:t>
            </a:r>
          </a:p>
          <a:p>
            <a:endParaRPr lang="es-419" sz="2600" dirty="0"/>
          </a:p>
          <a:p>
            <a:pPr marL="457200" indent="-457200">
              <a:buFont typeface="Arial" panose="020B0604020202020204" pitchFamily="34" charset="0"/>
              <a:buChar char="•"/>
            </a:pPr>
            <a:r>
              <a:rPr lang="es-419" sz="2600" dirty="0"/>
              <a:t>Todos somos americanos</a:t>
            </a:r>
          </a:p>
          <a:p>
            <a:pPr marL="457200" indent="-457200">
              <a:buFont typeface="Arial" panose="020B0604020202020204" pitchFamily="34" charset="0"/>
              <a:buChar char="•"/>
            </a:pPr>
            <a:r>
              <a:rPr lang="es-419" sz="2600" dirty="0"/>
              <a:t>Naturaleza = americanos </a:t>
            </a:r>
          </a:p>
          <a:p>
            <a:pPr marL="457200" indent="-457200">
              <a:buFont typeface="Arial" panose="020B0604020202020204" pitchFamily="34" charset="0"/>
              <a:buChar char="•"/>
            </a:pPr>
            <a:r>
              <a:rPr lang="es-419" sz="2600" dirty="0"/>
              <a:t>Naturaleza= mestizo </a:t>
            </a:r>
          </a:p>
          <a:p>
            <a:pPr marL="457200" indent="-457200">
              <a:buFont typeface="Arial" panose="020B0604020202020204" pitchFamily="34" charset="0"/>
              <a:buChar char="•"/>
            </a:pPr>
            <a:r>
              <a:rPr lang="es-419" sz="2600" dirty="0"/>
              <a:t>Naturaleza= indígena</a:t>
            </a:r>
          </a:p>
          <a:p>
            <a:pPr marL="457200" indent="-457200">
              <a:buFont typeface="Arial" panose="020B0604020202020204" pitchFamily="34" charset="0"/>
              <a:buChar char="•"/>
            </a:pPr>
            <a:r>
              <a:rPr lang="es-419" sz="2600" dirty="0"/>
              <a:t>Nadie tiene ese gobierno perfecto</a:t>
            </a:r>
          </a:p>
          <a:p>
            <a:pPr marL="457200" indent="-457200">
              <a:buFont typeface="Arial" panose="020B0604020202020204" pitchFamily="34" charset="0"/>
              <a:buChar char="•"/>
            </a:pPr>
            <a:r>
              <a:rPr lang="es-419" sz="2600" dirty="0"/>
              <a:t>No hay odio de razas porque nos hay razas, todos somos mestizos</a:t>
            </a:r>
          </a:p>
        </p:txBody>
      </p:sp>
      <p:sp>
        <p:nvSpPr>
          <p:cNvPr id="5" name="Title 1">
            <a:extLst>
              <a:ext uri="{FF2B5EF4-FFF2-40B4-BE49-F238E27FC236}">
                <a16:creationId xmlns:a16="http://schemas.microsoft.com/office/drawing/2014/main" id="{0BB3328E-7176-43F2-A131-1FDF63B0EDC5}"/>
              </a:ext>
            </a:extLst>
          </p:cNvPr>
          <p:cNvSpPr txBox="1">
            <a:spLocks/>
          </p:cNvSpPr>
          <p:nvPr/>
        </p:nvSpPr>
        <p:spPr>
          <a:xfrm>
            <a:off x="9321411" y="-201498"/>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200" b="1" u="sng" dirty="0">
                <a:solidFill>
                  <a:srgbClr val="00B0F0"/>
                </a:solidFill>
              </a:rPr>
              <a:t>Las sociedades en contacto</a:t>
            </a:r>
            <a:br>
              <a:rPr lang="es-419" sz="1200" b="1" u="sng" dirty="0">
                <a:solidFill>
                  <a:srgbClr val="00B0F0"/>
                </a:solidFill>
              </a:rPr>
            </a:br>
            <a:r>
              <a:rPr lang="es-419" sz="1200" b="1" dirty="0">
                <a:solidFill>
                  <a:srgbClr val="00B0F0"/>
                </a:solidFill>
              </a:rPr>
              <a:t>- La asimilación y la marginación</a:t>
            </a:r>
            <a:br>
              <a:rPr lang="es-419" sz="1200" b="1" dirty="0">
                <a:solidFill>
                  <a:srgbClr val="00B0F0"/>
                </a:solidFill>
              </a:rPr>
            </a:br>
            <a:r>
              <a:rPr lang="es-419" sz="1200" b="1" dirty="0">
                <a:solidFill>
                  <a:srgbClr val="00B0F0"/>
                </a:solidFill>
              </a:rPr>
              <a:t>- Pluralismo racial</a:t>
            </a:r>
            <a:br>
              <a:rPr lang="es-419" sz="1200" b="1" dirty="0">
                <a:solidFill>
                  <a:srgbClr val="00B0F0"/>
                </a:solidFill>
              </a:rPr>
            </a:br>
            <a:r>
              <a:rPr lang="es-419" sz="1200" b="1" dirty="0">
                <a:solidFill>
                  <a:srgbClr val="00B0F0"/>
                </a:solidFill>
              </a:rPr>
              <a:t>- Las relaciones del poder</a:t>
            </a:r>
            <a:br>
              <a:rPr lang="es-419" sz="1200" b="1" dirty="0">
                <a:solidFill>
                  <a:srgbClr val="00B0F0"/>
                </a:solidFill>
              </a:rPr>
            </a:br>
            <a:r>
              <a:rPr lang="es-419" sz="1200" b="1" dirty="0">
                <a:solidFill>
                  <a:srgbClr val="00B0F0"/>
                </a:solidFill>
              </a:rPr>
              <a:t>- El racismo</a:t>
            </a:r>
          </a:p>
          <a:p>
            <a:r>
              <a:rPr lang="es-419" sz="1200" b="1" dirty="0">
                <a:solidFill>
                  <a:srgbClr val="00B0F0"/>
                </a:solidFill>
              </a:rPr>
              <a:t>- El imperialismo</a:t>
            </a:r>
            <a:endParaRPr lang="es-419" sz="1200" dirty="0">
              <a:solidFill>
                <a:srgbClr val="00B0F0"/>
              </a:solidFill>
            </a:endParaRPr>
          </a:p>
        </p:txBody>
      </p:sp>
      <p:sp>
        <p:nvSpPr>
          <p:cNvPr id="8" name="Rectangle 7">
            <a:extLst>
              <a:ext uri="{FF2B5EF4-FFF2-40B4-BE49-F238E27FC236}">
                <a16:creationId xmlns:a16="http://schemas.microsoft.com/office/drawing/2014/main" id="{5F967A01-6D44-4F2C-A24C-E67F72D244BD}"/>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43771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B9CECA-2841-4386-BC53-7FD62D3DC08C}"/>
              </a:ext>
            </a:extLst>
          </p:cNvPr>
          <p:cNvSpPr/>
          <p:nvPr/>
        </p:nvSpPr>
        <p:spPr>
          <a:xfrm>
            <a:off x="0" y="1621971"/>
            <a:ext cx="12192000" cy="52360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138253" y="196231"/>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4" name="TextBox 3"/>
          <p:cNvSpPr txBox="1"/>
          <p:nvPr/>
        </p:nvSpPr>
        <p:spPr>
          <a:xfrm>
            <a:off x="125419" y="2305615"/>
            <a:ext cx="11941162" cy="2246769"/>
          </a:xfrm>
          <a:prstGeom prst="rect">
            <a:avLst/>
          </a:prstGeom>
          <a:noFill/>
        </p:spPr>
        <p:txBody>
          <a:bodyPr wrap="square" rtlCol="0">
            <a:spAutoFit/>
          </a:bodyPr>
          <a:lstStyle/>
          <a:p>
            <a:pPr marL="514350" indent="-514350">
              <a:buAutoNum type="arabicPeriod"/>
            </a:pPr>
            <a:r>
              <a:rPr lang="es-419" sz="2800" dirty="0"/>
              <a:t>¿Aprecia a Latinoamérica o la crítica?</a:t>
            </a:r>
          </a:p>
          <a:p>
            <a:pPr marL="514350" indent="-514350">
              <a:buAutoNum type="arabicPeriod"/>
            </a:pPr>
            <a:r>
              <a:rPr lang="es-419" sz="2800" dirty="0"/>
              <a:t>Analiza las  referencias a París, Benito Juárez, la religión.</a:t>
            </a:r>
          </a:p>
          <a:p>
            <a:pPr marL="514350" indent="-514350">
              <a:buAutoNum type="arabicPeriod"/>
            </a:pPr>
            <a:r>
              <a:rPr lang="es-419" sz="2800" dirty="0"/>
              <a:t>Escoge una sección de la obra para leerla otra vez y explica por qué debe ser leída de nuevo. </a:t>
            </a:r>
          </a:p>
          <a:p>
            <a:pPr marL="514350" indent="-514350">
              <a:buAutoNum type="arabicPeriod"/>
            </a:pPr>
            <a:endParaRPr lang="es-419" sz="2800" dirty="0"/>
          </a:p>
        </p:txBody>
      </p:sp>
      <p:sp>
        <p:nvSpPr>
          <p:cNvPr id="5" name="Title 1">
            <a:extLst>
              <a:ext uri="{FF2B5EF4-FFF2-40B4-BE49-F238E27FC236}">
                <a16:creationId xmlns:a16="http://schemas.microsoft.com/office/drawing/2014/main" id="{0BB3328E-7176-43F2-A131-1FDF63B0EDC5}"/>
              </a:ext>
            </a:extLst>
          </p:cNvPr>
          <p:cNvSpPr txBox="1">
            <a:spLocks/>
          </p:cNvSpPr>
          <p:nvPr/>
        </p:nvSpPr>
        <p:spPr>
          <a:xfrm>
            <a:off x="9373479" y="-117028"/>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8" name="Rectangle 7">
            <a:extLst>
              <a:ext uri="{FF2B5EF4-FFF2-40B4-BE49-F238E27FC236}">
                <a16:creationId xmlns:a16="http://schemas.microsoft.com/office/drawing/2014/main" id="{5F967A01-6D44-4F2C-A24C-E67F72D244BD}"/>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244615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BC73FA-29B4-4485-8B4C-185F028B1FE1}"/>
              </a:ext>
            </a:extLst>
          </p:cNvPr>
          <p:cNvSpPr/>
          <p:nvPr/>
        </p:nvSpPr>
        <p:spPr>
          <a:xfrm>
            <a:off x="0" y="1469571"/>
            <a:ext cx="12192000" cy="53884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itle 1"/>
          <p:cNvSpPr txBox="1">
            <a:spLocks/>
          </p:cNvSpPr>
          <p:nvPr/>
        </p:nvSpPr>
        <p:spPr>
          <a:xfrm>
            <a:off x="9231964" y="-9144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3" name="TextBox 2"/>
          <p:cNvSpPr txBox="1"/>
          <p:nvPr/>
        </p:nvSpPr>
        <p:spPr>
          <a:xfrm>
            <a:off x="175768" y="94191"/>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4" name="TextBox 3"/>
          <p:cNvSpPr txBox="1"/>
          <p:nvPr/>
        </p:nvSpPr>
        <p:spPr>
          <a:xfrm>
            <a:off x="0" y="1273741"/>
            <a:ext cx="12129025" cy="5509200"/>
          </a:xfrm>
          <a:prstGeom prst="rect">
            <a:avLst/>
          </a:prstGeom>
          <a:noFill/>
        </p:spPr>
        <p:txBody>
          <a:bodyPr wrap="square" rtlCol="0">
            <a:spAutoFit/>
          </a:bodyPr>
          <a:lstStyle/>
          <a:p>
            <a:endParaRPr lang="es-419" sz="2400" dirty="0"/>
          </a:p>
          <a:p>
            <a:pPr marL="457200" indent="-457200">
              <a:buAutoNum type="arabicPeriod"/>
            </a:pPr>
            <a:r>
              <a:rPr lang="es-419" sz="2400" dirty="0"/>
              <a:t>Hay un solo uso de la primera persona en todo el ensayo. ¿Cuál es? ¿Por qué lo emplea de esa forma Martí?</a:t>
            </a:r>
          </a:p>
          <a:p>
            <a:pPr marL="457200" indent="-457200">
              <a:buAutoNum type="arabicPeriod"/>
            </a:pPr>
            <a:endParaRPr lang="es-419" sz="2400" dirty="0"/>
          </a:p>
          <a:p>
            <a:pPr marL="457200" indent="-457200">
              <a:buAutoNum type="arabicPeriod"/>
            </a:pPr>
            <a:r>
              <a:rPr lang="es-419" sz="2400" dirty="0"/>
              <a:t>Una característica significativa de este ensayo que lo hace difícil es el uso abundante de tropos y perífrasis. Por ejemplo, ¿A qué se refiere lo siguiente? “el aldeano” (línea 1); “los que enseñan los puños” (línea 12); los “sietemesinos” (línea 23); “la pelea del libro con el cirial” (línea 23); “el hombre natural” en oposición a los “letrados artificiales” (líneas 88 y 64)</a:t>
            </a:r>
          </a:p>
          <a:p>
            <a:pPr marL="457200" indent="-457200">
              <a:buAutoNum type="arabicPeriod"/>
            </a:pPr>
            <a:endParaRPr lang="es-419" sz="2400" dirty="0"/>
          </a:p>
          <a:p>
            <a:pPr marL="457200" indent="-457200">
              <a:buAutoNum type="arabicPeriod"/>
            </a:pPr>
            <a:r>
              <a:rPr lang="es-419" sz="2400" dirty="0"/>
              <a:t>A pesar de toda la crítica que contiene el ensayo sobre la realidad histórica latinoamericana, ¿por qué se puede decir que la visión de Martí es romántica y hasta utópica? </a:t>
            </a:r>
          </a:p>
          <a:p>
            <a:pPr marL="457200" indent="-457200">
              <a:buAutoNum type="arabicPeriod" startAt="5"/>
            </a:pPr>
            <a:endParaRPr lang="en-US" sz="2000" dirty="0"/>
          </a:p>
          <a:p>
            <a:endParaRPr lang="en-US" sz="2000" dirty="0"/>
          </a:p>
        </p:txBody>
      </p:sp>
      <p:sp>
        <p:nvSpPr>
          <p:cNvPr id="5" name="Rectangle 4">
            <a:extLst>
              <a:ext uri="{FF2B5EF4-FFF2-40B4-BE49-F238E27FC236}">
                <a16:creationId xmlns:a16="http://schemas.microsoft.com/office/drawing/2014/main" id="{3488BA3B-5186-4934-9879-2F7FF8F81917}"/>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232237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561C02-4B89-45A7-AE5F-BBB140FA536F}"/>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itle 1"/>
          <p:cNvSpPr txBox="1">
            <a:spLocks/>
          </p:cNvSpPr>
          <p:nvPr/>
        </p:nvSpPr>
        <p:spPr>
          <a:xfrm>
            <a:off x="9155765" y="26474"/>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3" name="TextBox 2"/>
          <p:cNvSpPr txBox="1"/>
          <p:nvPr/>
        </p:nvSpPr>
        <p:spPr>
          <a:xfrm>
            <a:off x="175768" y="94191"/>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4" name="TextBox 3"/>
          <p:cNvSpPr txBox="1"/>
          <p:nvPr/>
        </p:nvSpPr>
        <p:spPr>
          <a:xfrm>
            <a:off x="187452" y="1988470"/>
            <a:ext cx="12117420" cy="3477875"/>
          </a:xfrm>
          <a:prstGeom prst="rect">
            <a:avLst/>
          </a:prstGeom>
          <a:noFill/>
        </p:spPr>
        <p:txBody>
          <a:bodyPr wrap="none" rtlCol="0">
            <a:spAutoFit/>
          </a:bodyPr>
          <a:lstStyle/>
          <a:p>
            <a:r>
              <a:rPr lang="es-419" sz="2000" dirty="0"/>
              <a:t>El Modernismo</a:t>
            </a:r>
          </a:p>
          <a:p>
            <a:endParaRPr lang="es-419" sz="2000" dirty="0"/>
          </a:p>
          <a:p>
            <a:pPr marL="457200" indent="-457200">
              <a:buAutoNum type="arabicPeriod"/>
            </a:pPr>
            <a:r>
              <a:rPr lang="es-419" sz="2000" dirty="0"/>
              <a:t>Rubén Darío padre del Modernismo</a:t>
            </a:r>
          </a:p>
          <a:p>
            <a:pPr marL="457200" indent="-457200">
              <a:buAutoNum type="arabicPeriod"/>
            </a:pPr>
            <a:r>
              <a:rPr lang="es-419" sz="2000" dirty="0"/>
              <a:t>Finales del siglo XIX</a:t>
            </a:r>
          </a:p>
          <a:p>
            <a:pPr marL="457200" indent="-457200">
              <a:buAutoNum type="arabicPeriod"/>
            </a:pPr>
            <a:r>
              <a:rPr lang="es-419" sz="2000" dirty="0"/>
              <a:t>Propone renovar la estética poética para hacerla más cosmopolita</a:t>
            </a:r>
          </a:p>
          <a:p>
            <a:pPr marL="457200" indent="-457200">
              <a:buAutoNum type="arabicPeriod"/>
            </a:pPr>
            <a:r>
              <a:rPr lang="es-419" sz="2000" dirty="0"/>
              <a:t>Nuevo léxico elegante, tono sensual, perfección formal y adaptación de nuevas formas</a:t>
            </a:r>
          </a:p>
          <a:p>
            <a:r>
              <a:rPr lang="es-419" sz="2000" dirty="0"/>
              <a:t>	métricas.</a:t>
            </a:r>
          </a:p>
          <a:p>
            <a:pPr marL="457200" indent="-457200">
              <a:buAutoNum type="arabicPeriod" startAt="5"/>
            </a:pPr>
            <a:r>
              <a:rPr lang="es-419" sz="2000" dirty="0"/>
              <a:t>En sus principios el Modernismo abogaba por un arte por el arte</a:t>
            </a:r>
          </a:p>
          <a:p>
            <a:pPr marL="457200" indent="-457200">
              <a:buAutoNum type="arabicPeriod" startAt="5"/>
            </a:pPr>
            <a:r>
              <a:rPr lang="es-419" sz="2000" dirty="0"/>
              <a:t>Después de la guerra entre España y EEUU el movimiento adquirió mayor compromiso social</a:t>
            </a:r>
          </a:p>
          <a:p>
            <a:pPr marL="457200" indent="-457200">
              <a:buAutoNum type="arabicPeriod" startAt="5"/>
            </a:pPr>
            <a:endParaRPr lang="en-US" sz="2000" dirty="0"/>
          </a:p>
          <a:p>
            <a:endParaRPr lang="en-US" sz="2000" dirty="0"/>
          </a:p>
        </p:txBody>
      </p:sp>
      <p:sp>
        <p:nvSpPr>
          <p:cNvPr id="5" name="Rectangle 4">
            <a:extLst>
              <a:ext uri="{FF2B5EF4-FFF2-40B4-BE49-F238E27FC236}">
                <a16:creationId xmlns:a16="http://schemas.microsoft.com/office/drawing/2014/main" id="{3488BA3B-5186-4934-9879-2F7FF8F81917}"/>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376157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2AEBC7-0F4B-418A-A254-5E61B91DF292}"/>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itle 1"/>
          <p:cNvSpPr txBox="1">
            <a:spLocks/>
          </p:cNvSpPr>
          <p:nvPr/>
        </p:nvSpPr>
        <p:spPr>
          <a:xfrm>
            <a:off x="9243430" y="-113093"/>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3" name="TextBox 2"/>
          <p:cNvSpPr txBox="1"/>
          <p:nvPr/>
        </p:nvSpPr>
        <p:spPr>
          <a:xfrm>
            <a:off x="175768" y="94191"/>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5" name="Rectangle 4">
            <a:extLst>
              <a:ext uri="{FF2B5EF4-FFF2-40B4-BE49-F238E27FC236}">
                <a16:creationId xmlns:a16="http://schemas.microsoft.com/office/drawing/2014/main" id="{3488BA3B-5186-4934-9879-2F7FF8F81917}"/>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7" name="Rectangle 6">
            <a:extLst>
              <a:ext uri="{FF2B5EF4-FFF2-40B4-BE49-F238E27FC236}">
                <a16:creationId xmlns:a16="http://schemas.microsoft.com/office/drawing/2014/main" id="{C201244B-2115-45BD-8BBF-77609EE09137}"/>
              </a:ext>
            </a:extLst>
          </p:cNvPr>
          <p:cNvSpPr/>
          <p:nvPr/>
        </p:nvSpPr>
        <p:spPr>
          <a:xfrm>
            <a:off x="143608" y="1902498"/>
            <a:ext cx="12048391" cy="3970318"/>
          </a:xfrm>
          <a:prstGeom prst="rect">
            <a:avLst/>
          </a:prstGeom>
        </p:spPr>
        <p:txBody>
          <a:bodyPr wrap="square">
            <a:spAutoFit/>
          </a:bodyPr>
          <a:lstStyle/>
          <a:p>
            <a:r>
              <a:rPr lang="es-419" dirty="0">
                <a:latin typeface="Times New Roman" panose="02020603050405020304" pitchFamily="18" charset="0"/>
                <a:cs typeface="Times New Roman" panose="02020603050405020304" pitchFamily="18" charset="0"/>
              </a:rPr>
              <a:t>1. Identifica el autor y la poca de este fragmento. Luego explica el desarrollo del tema de (elige un tema) dentro de la obra a la que pertenece.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2. Lee la siguiente selección y estudia la pintura. Luego compara la representación de (elige un tema) en las dos obras en relación al Modernismo.</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3. Analiza cómo el fragmento de Nuestra América representa las características del Modernismo y el contexto cultural de América de principios del siglo XX. En tu ensayo debes comentar los recursos literarios del Modernismo. Debes incluir ejemplos del texto que apoyen tus ideas. </a:t>
            </a:r>
          </a:p>
          <a:p>
            <a:endParaRPr lang="es-419" dirty="0">
              <a:latin typeface="Times New Roman" panose="02020603050405020304" pitchFamily="18" charset="0"/>
              <a:cs typeface="Times New Roman" panose="02020603050405020304" pitchFamily="18" charset="0"/>
            </a:endParaRPr>
          </a:p>
          <a:p>
            <a:r>
              <a:rPr lang="es-419" dirty="0">
                <a:latin typeface="Times New Roman" panose="02020603050405020304" pitchFamily="18" charset="0"/>
                <a:cs typeface="Times New Roman" panose="02020603050405020304" pitchFamily="18" charset="0"/>
              </a:rPr>
              <a:t>4. Analiza el efecto de los recursos literarios que los autores emplean en los dos fragmentos para desarrollar el tema de (elige un tema). En tu ensayo, compara la presentación de este tema en los dos fragmentos. Debes incluir ejemplos de los textos que apoyen tus ideas. </a:t>
            </a:r>
          </a:p>
          <a:p>
            <a:endParaRPr lang="es-41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4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99B6A6-D06A-42FC-B77D-AC40545CA33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extBox 5">
            <a:extLst>
              <a:ext uri="{FF2B5EF4-FFF2-40B4-BE49-F238E27FC236}">
                <a16:creationId xmlns:a16="http://schemas.microsoft.com/office/drawing/2014/main" id="{2D190A40-4ADC-400E-A1F5-5CFD873923A8}"/>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“Nuestra América”</a:t>
            </a:r>
          </a:p>
          <a:p>
            <a:r>
              <a:rPr lang="en-US" sz="1100" b="1" dirty="0">
                <a:solidFill>
                  <a:srgbClr val="00B0F0"/>
                </a:solidFill>
              </a:rPr>
              <a:t>José Martí</a:t>
            </a:r>
          </a:p>
        </p:txBody>
      </p:sp>
      <p:sp>
        <p:nvSpPr>
          <p:cNvPr id="10" name="Title 1">
            <a:extLst>
              <a:ext uri="{FF2B5EF4-FFF2-40B4-BE49-F238E27FC236}">
                <a16:creationId xmlns:a16="http://schemas.microsoft.com/office/drawing/2014/main" id="{6C90216E-E4B5-4355-9070-7E258BF8902F}"/>
              </a:ext>
            </a:extLst>
          </p:cNvPr>
          <p:cNvSpPr txBox="1">
            <a:spLocks/>
          </p:cNvSpPr>
          <p:nvPr/>
        </p:nvSpPr>
        <p:spPr>
          <a:xfrm>
            <a:off x="10851276" y="0"/>
            <a:ext cx="1340724" cy="1384995"/>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000" dirty="0">
              <a:solidFill>
                <a:srgbClr val="00B0F0"/>
              </a:solidFill>
            </a:endParaRPr>
          </a:p>
        </p:txBody>
      </p:sp>
      <p:pic>
        <p:nvPicPr>
          <p:cNvPr id="8" name="Picture 7">
            <a:extLst>
              <a:ext uri="{FF2B5EF4-FFF2-40B4-BE49-F238E27FC236}">
                <a16:creationId xmlns:a16="http://schemas.microsoft.com/office/drawing/2014/main" id="{5171EE8C-D907-4D54-B9B5-2F91F79EBC7E}"/>
              </a:ext>
            </a:extLst>
          </p:cNvPr>
          <p:cNvPicPr>
            <a:picLocks noChangeAspect="1"/>
          </p:cNvPicPr>
          <p:nvPr/>
        </p:nvPicPr>
        <p:blipFill>
          <a:blip r:embed="rId3"/>
          <a:stretch>
            <a:fillRect/>
          </a:stretch>
        </p:blipFill>
        <p:spPr>
          <a:xfrm>
            <a:off x="1340723" y="0"/>
            <a:ext cx="9510553" cy="6858000"/>
          </a:xfrm>
          <a:prstGeom prst="rect">
            <a:avLst/>
          </a:prstGeom>
        </p:spPr>
      </p:pic>
      <p:sp>
        <p:nvSpPr>
          <p:cNvPr id="12" name="Rectangle 11">
            <a:extLst>
              <a:ext uri="{FF2B5EF4-FFF2-40B4-BE49-F238E27FC236}">
                <a16:creationId xmlns:a16="http://schemas.microsoft.com/office/drawing/2014/main" id="{9071F644-3686-4E67-90A1-70FAA7AF08E3}"/>
              </a:ext>
            </a:extLst>
          </p:cNvPr>
          <p:cNvSpPr/>
          <p:nvPr/>
        </p:nvSpPr>
        <p:spPr>
          <a:xfrm>
            <a:off x="0" y="6396335"/>
            <a:ext cx="1045029" cy="461665"/>
          </a:xfrm>
          <a:prstGeom prst="rect">
            <a:avLst/>
          </a:prstGeom>
          <a:solidFill>
            <a:schemeClr val="tx1"/>
          </a:solidFill>
        </p:spPr>
        <p:txBody>
          <a:bodyPr wrap="squar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4094441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A35FFC-726C-4CD0-B5A4-755154595E2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0" y="98438"/>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3" name="TextBox 2"/>
          <p:cNvSpPr txBox="1"/>
          <p:nvPr/>
        </p:nvSpPr>
        <p:spPr>
          <a:xfrm>
            <a:off x="3413349" y="3626899"/>
            <a:ext cx="5365302" cy="923330"/>
          </a:xfrm>
          <a:prstGeom prst="rect">
            <a:avLst/>
          </a:prstGeom>
          <a:noFill/>
        </p:spPr>
        <p:txBody>
          <a:bodyPr wrap="square" rtlCol="0">
            <a:spAutoFit/>
          </a:bodyPr>
          <a:lstStyle/>
          <a:p>
            <a:r>
              <a:rPr lang="es-419" sz="5400" dirty="0">
                <a:solidFill>
                  <a:schemeClr val="bg1"/>
                </a:solidFill>
                <a:hlinkClick r:id="rId3">
                  <a:extLst>
                    <a:ext uri="{A12FA001-AC4F-418D-AE19-62706E023703}">
                      <ahyp:hlinkClr xmlns:ahyp="http://schemas.microsoft.com/office/drawing/2018/hyperlinkcolor" val="tx"/>
                    </a:ext>
                  </a:extLst>
                </a:hlinkClick>
              </a:rPr>
              <a:t>Versos sencillos</a:t>
            </a:r>
            <a:endParaRPr lang="es-419" sz="5400" dirty="0">
              <a:solidFill>
                <a:schemeClr val="bg1"/>
              </a:solidFill>
            </a:endParaRPr>
          </a:p>
        </p:txBody>
      </p:sp>
      <p:sp>
        <p:nvSpPr>
          <p:cNvPr id="8" name="Title 1">
            <a:extLst>
              <a:ext uri="{FF2B5EF4-FFF2-40B4-BE49-F238E27FC236}">
                <a16:creationId xmlns:a16="http://schemas.microsoft.com/office/drawing/2014/main" id="{43951024-46C5-491C-9B35-4823D4FE4643}"/>
              </a:ext>
            </a:extLst>
          </p:cNvPr>
          <p:cNvSpPr txBox="1">
            <a:spLocks/>
          </p:cNvSpPr>
          <p:nvPr/>
        </p:nvSpPr>
        <p:spPr>
          <a:xfrm>
            <a:off x="9242850" y="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9" name="Rectangle 8">
            <a:extLst>
              <a:ext uri="{FF2B5EF4-FFF2-40B4-BE49-F238E27FC236}">
                <a16:creationId xmlns:a16="http://schemas.microsoft.com/office/drawing/2014/main" id="{1F6B846B-520B-46E6-90C6-AC9EC2390D15}"/>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1513474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A35FFC-726C-4CD0-B5A4-755154595E2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0" y="98438"/>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8" name="Title 1">
            <a:extLst>
              <a:ext uri="{FF2B5EF4-FFF2-40B4-BE49-F238E27FC236}">
                <a16:creationId xmlns:a16="http://schemas.microsoft.com/office/drawing/2014/main" id="{43951024-46C5-491C-9B35-4823D4FE4643}"/>
              </a:ext>
            </a:extLst>
          </p:cNvPr>
          <p:cNvSpPr txBox="1">
            <a:spLocks/>
          </p:cNvSpPr>
          <p:nvPr/>
        </p:nvSpPr>
        <p:spPr>
          <a:xfrm>
            <a:off x="9242850" y="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9" name="Rectangle 8">
            <a:extLst>
              <a:ext uri="{FF2B5EF4-FFF2-40B4-BE49-F238E27FC236}">
                <a16:creationId xmlns:a16="http://schemas.microsoft.com/office/drawing/2014/main" id="{1F6B846B-520B-46E6-90C6-AC9EC2390D15}"/>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10" name="TextBox 9">
            <a:extLst>
              <a:ext uri="{FF2B5EF4-FFF2-40B4-BE49-F238E27FC236}">
                <a16:creationId xmlns:a16="http://schemas.microsoft.com/office/drawing/2014/main" id="{DF90ACD5-0378-4174-856D-80BF4FF25C8C}"/>
              </a:ext>
            </a:extLst>
          </p:cNvPr>
          <p:cNvSpPr txBox="1"/>
          <p:nvPr/>
        </p:nvSpPr>
        <p:spPr>
          <a:xfrm>
            <a:off x="3126217" y="1805193"/>
            <a:ext cx="7026442" cy="4893647"/>
          </a:xfrm>
          <a:prstGeom prst="rect">
            <a:avLst/>
          </a:prstGeom>
          <a:noFill/>
        </p:spPr>
        <p:txBody>
          <a:bodyPr wrap="square" rtlCol="0">
            <a:spAutoFit/>
          </a:bodyPr>
          <a:lstStyle/>
          <a:p>
            <a:r>
              <a:rPr lang="en-US" sz="2400" dirty="0"/>
              <a:t>AP Classroom</a:t>
            </a:r>
          </a:p>
          <a:p>
            <a:r>
              <a:rPr lang="en-US" sz="2400" dirty="0"/>
              <a:t>Formative Assessment (optional videos)</a:t>
            </a:r>
          </a:p>
          <a:p>
            <a:r>
              <a:rPr lang="en-US" sz="2400" dirty="0"/>
              <a:t>Unit 5</a:t>
            </a:r>
          </a:p>
          <a:p>
            <a:endParaRPr lang="en-US" sz="2400" dirty="0"/>
          </a:p>
          <a:p>
            <a:pPr marL="457200" indent="-457200">
              <a:buFont typeface="Arial" panose="020B0604020202020204" pitchFamily="34" charset="0"/>
              <a:buChar char="•"/>
            </a:pPr>
            <a:r>
              <a:rPr lang="en-US" sz="2400" dirty="0"/>
              <a:t>Analysis </a:t>
            </a:r>
          </a:p>
          <a:p>
            <a:pPr marL="457200" indent="-457200">
              <a:buFont typeface="Arial" panose="020B0604020202020204" pitchFamily="34" charset="0"/>
              <a:buChar char="•"/>
            </a:pPr>
            <a:r>
              <a:rPr lang="en-US" sz="2400" dirty="0"/>
              <a:t>Cultural Contexts and Connections</a:t>
            </a:r>
          </a:p>
          <a:p>
            <a:pPr marL="457200" indent="-457200">
              <a:buFont typeface="Arial" panose="020B0604020202020204" pitchFamily="34" charset="0"/>
              <a:buChar char="•"/>
            </a:pPr>
            <a:r>
              <a:rPr lang="en-US" sz="2400" dirty="0"/>
              <a:t>Comparing Literary Texts</a:t>
            </a:r>
          </a:p>
          <a:p>
            <a:pPr marL="457200" indent="-457200">
              <a:buFont typeface="Arial" panose="020B0604020202020204" pitchFamily="34" charset="0"/>
              <a:buChar char="•"/>
            </a:pPr>
            <a:r>
              <a:rPr lang="en-US" sz="2400" dirty="0"/>
              <a:t>Comparing Texts and Arts</a:t>
            </a:r>
          </a:p>
          <a:p>
            <a:pPr marL="457200" indent="-457200">
              <a:buFont typeface="Arial" panose="020B0604020202020204" pitchFamily="34" charset="0"/>
              <a:buChar char="•"/>
            </a:pPr>
            <a:r>
              <a:rPr lang="en-US" sz="2400" dirty="0"/>
              <a:t>Argumentation</a:t>
            </a:r>
          </a:p>
          <a:p>
            <a:pPr marL="457200" indent="-457200">
              <a:buFont typeface="Arial" panose="020B0604020202020204" pitchFamily="34" charset="0"/>
              <a:buChar char="•"/>
            </a:pPr>
            <a:r>
              <a:rPr lang="en-US" sz="2400" dirty="0"/>
              <a:t>Language and Conventions</a:t>
            </a:r>
          </a:p>
          <a:p>
            <a:pPr marL="457200" indent="-457200">
              <a:buFont typeface="Arial" panose="020B0604020202020204" pitchFamily="34" charset="0"/>
              <a:buChar char="•"/>
            </a:pPr>
            <a:r>
              <a:rPr lang="en-US" sz="2400" dirty="0"/>
              <a:t>Literary Discussions and Presentations</a:t>
            </a:r>
          </a:p>
          <a:p>
            <a:endParaRPr lang="en-US" sz="2400" dirty="0"/>
          </a:p>
          <a:p>
            <a:pPr marL="457200" indent="-457200">
              <a:buFont typeface="Arial" panose="020B0604020202020204" pitchFamily="34" charset="0"/>
              <a:buChar char="•"/>
            </a:pPr>
            <a:r>
              <a:rPr lang="en-US" sz="2400" dirty="0"/>
              <a:t>Unit 5: Personal Progress Check</a:t>
            </a:r>
          </a:p>
        </p:txBody>
      </p:sp>
    </p:spTree>
    <p:extLst>
      <p:ext uri="{BB962C8B-B14F-4D97-AF65-F5344CB8AC3E}">
        <p14:creationId xmlns:p14="http://schemas.microsoft.com/office/powerpoint/2010/main" val="4416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A35FFC-726C-4CD0-B5A4-755154595E2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0" y="98438"/>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8" name="Title 1">
            <a:extLst>
              <a:ext uri="{FF2B5EF4-FFF2-40B4-BE49-F238E27FC236}">
                <a16:creationId xmlns:a16="http://schemas.microsoft.com/office/drawing/2014/main" id="{43951024-46C5-491C-9B35-4823D4FE4643}"/>
              </a:ext>
            </a:extLst>
          </p:cNvPr>
          <p:cNvSpPr txBox="1">
            <a:spLocks/>
          </p:cNvSpPr>
          <p:nvPr/>
        </p:nvSpPr>
        <p:spPr>
          <a:xfrm>
            <a:off x="9242850" y="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9" name="Rectangle 8">
            <a:extLst>
              <a:ext uri="{FF2B5EF4-FFF2-40B4-BE49-F238E27FC236}">
                <a16:creationId xmlns:a16="http://schemas.microsoft.com/office/drawing/2014/main" id="{1F6B846B-520B-46E6-90C6-AC9EC2390D15}"/>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
        <p:nvSpPr>
          <p:cNvPr id="10" name="TextBox 9">
            <a:extLst>
              <a:ext uri="{FF2B5EF4-FFF2-40B4-BE49-F238E27FC236}">
                <a16:creationId xmlns:a16="http://schemas.microsoft.com/office/drawing/2014/main" id="{10F29316-8472-439A-B9DD-1A75ADAA1806}"/>
              </a:ext>
            </a:extLst>
          </p:cNvPr>
          <p:cNvSpPr txBox="1"/>
          <p:nvPr/>
        </p:nvSpPr>
        <p:spPr>
          <a:xfrm>
            <a:off x="102019" y="1600307"/>
            <a:ext cx="11992010" cy="4832092"/>
          </a:xfrm>
          <a:prstGeom prst="rect">
            <a:avLst/>
          </a:prstGeom>
          <a:noFill/>
        </p:spPr>
        <p:txBody>
          <a:bodyPr wrap="square" rtlCol="0">
            <a:spAutoFit/>
          </a:bodyPr>
          <a:lstStyle/>
          <a:p>
            <a:endParaRPr lang="en-US" sz="2800" dirty="0"/>
          </a:p>
          <a:p>
            <a:r>
              <a:rPr lang="en-US" sz="2800" dirty="0"/>
              <a:t>Formative Assessment (optional) FRQ2</a:t>
            </a:r>
          </a:p>
          <a:p>
            <a:endParaRPr lang="en-US" sz="2800" dirty="0"/>
          </a:p>
          <a:p>
            <a:r>
              <a:rPr lang="en-US" sz="2800" dirty="0"/>
              <a:t>Lee la </a:t>
            </a:r>
            <a:r>
              <a:rPr lang="en-US" sz="2800" dirty="0" err="1"/>
              <a:t>siguiente</a:t>
            </a:r>
            <a:r>
              <a:rPr lang="en-US" sz="2800" dirty="0"/>
              <a:t> </a:t>
            </a:r>
            <a:r>
              <a:rPr lang="en-US" sz="2800" dirty="0" err="1"/>
              <a:t>selección</a:t>
            </a:r>
            <a:r>
              <a:rPr lang="en-US" sz="2800" dirty="0"/>
              <a:t> y </a:t>
            </a:r>
            <a:r>
              <a:rPr lang="en-US" sz="2800" dirty="0" err="1"/>
              <a:t>estudia</a:t>
            </a:r>
            <a:r>
              <a:rPr lang="en-US" sz="2800" dirty="0"/>
              <a:t> la pintura. </a:t>
            </a:r>
            <a:r>
              <a:rPr lang="en-US" sz="2800" dirty="0" err="1"/>
              <a:t>Luego</a:t>
            </a:r>
            <a:r>
              <a:rPr lang="en-US" sz="2800" dirty="0"/>
              <a:t> </a:t>
            </a:r>
            <a:r>
              <a:rPr lang="en-US" sz="2800" dirty="0" err="1"/>
              <a:t>compara</a:t>
            </a:r>
            <a:r>
              <a:rPr lang="en-US" sz="2800" dirty="0"/>
              <a:t> la </a:t>
            </a:r>
            <a:r>
              <a:rPr lang="en-US" sz="2800" dirty="0" err="1"/>
              <a:t>representación</a:t>
            </a:r>
            <a:r>
              <a:rPr lang="en-US" sz="2800" dirty="0"/>
              <a:t> de (*)____________ </a:t>
            </a:r>
            <a:r>
              <a:rPr lang="en-US" sz="2800" dirty="0" err="1"/>
              <a:t>en</a:t>
            </a:r>
            <a:r>
              <a:rPr lang="en-US" sz="2800" dirty="0"/>
              <a:t> las dos </a:t>
            </a:r>
            <a:r>
              <a:rPr lang="en-US" sz="2800" dirty="0" err="1"/>
              <a:t>obras</a:t>
            </a:r>
            <a:r>
              <a:rPr lang="en-US" sz="2800" dirty="0"/>
              <a:t> </a:t>
            </a:r>
            <a:r>
              <a:rPr lang="en-US" sz="2800" dirty="0" err="1"/>
              <a:t>en</a:t>
            </a:r>
            <a:r>
              <a:rPr lang="en-US" sz="2800" dirty="0"/>
              <a:t> </a:t>
            </a:r>
            <a:r>
              <a:rPr lang="en-US" sz="2800" dirty="0" err="1"/>
              <a:t>relación</a:t>
            </a:r>
            <a:r>
              <a:rPr lang="en-US" sz="2800" dirty="0"/>
              <a:t> con </a:t>
            </a:r>
            <a:r>
              <a:rPr lang="en-US" sz="2800" dirty="0" err="1"/>
              <a:t>el</a:t>
            </a:r>
            <a:r>
              <a:rPr lang="en-US" sz="2800" dirty="0"/>
              <a:t> Boom </a:t>
            </a:r>
            <a:r>
              <a:rPr lang="en-US" sz="2800" dirty="0" err="1"/>
              <a:t>latinoamericano</a:t>
            </a:r>
            <a:r>
              <a:rPr lang="en-US" sz="2800" dirty="0"/>
              <a:t>. </a:t>
            </a:r>
          </a:p>
          <a:p>
            <a:endParaRPr lang="en-US" sz="2800" dirty="0"/>
          </a:p>
          <a:p>
            <a:r>
              <a:rPr lang="en-US" sz="2800" dirty="0"/>
              <a:t>* El </a:t>
            </a:r>
            <a:r>
              <a:rPr lang="en-US" sz="2800" dirty="0" err="1"/>
              <a:t>imperialismo</a:t>
            </a:r>
            <a:endParaRPr lang="en-US" sz="2800" dirty="0"/>
          </a:p>
          <a:p>
            <a:r>
              <a:rPr lang="en-US" sz="2800" dirty="0"/>
              <a:t>* Las </a:t>
            </a:r>
            <a:r>
              <a:rPr lang="en-US" sz="2800" dirty="0" err="1"/>
              <a:t>relaciones</a:t>
            </a:r>
            <a:r>
              <a:rPr lang="en-US" sz="2800" dirty="0"/>
              <a:t> del </a:t>
            </a:r>
            <a:r>
              <a:rPr lang="en-US" sz="2800" dirty="0" err="1"/>
              <a:t>poder</a:t>
            </a:r>
            <a:endParaRPr lang="en-US" sz="2800" dirty="0"/>
          </a:p>
          <a:p>
            <a:endParaRPr lang="en-US" sz="2800" dirty="0"/>
          </a:p>
          <a:p>
            <a:endParaRPr lang="en-US" sz="2800" dirty="0"/>
          </a:p>
        </p:txBody>
      </p:sp>
    </p:spTree>
    <p:extLst>
      <p:ext uri="{BB962C8B-B14F-4D97-AF65-F5344CB8AC3E}">
        <p14:creationId xmlns:p14="http://schemas.microsoft.com/office/powerpoint/2010/main" val="180195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FDCD94FC-7C67-4B51-B2E2-36DFEDE0F240}"/>
              </a:ext>
            </a:extLst>
          </p:cNvPr>
          <p:cNvSpPr txBox="1">
            <a:spLocks/>
          </p:cNvSpPr>
          <p:nvPr/>
        </p:nvSpPr>
        <p:spPr>
          <a:xfrm>
            <a:off x="10200605" y="-227486"/>
            <a:ext cx="2351161"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200" dirty="0">
              <a:solidFill>
                <a:srgbClr val="00B0F0"/>
              </a:solidFill>
            </a:endParaRPr>
          </a:p>
        </p:txBody>
      </p:sp>
      <p:sp>
        <p:nvSpPr>
          <p:cNvPr id="2" name="Rectangle 1">
            <a:extLst>
              <a:ext uri="{FF2B5EF4-FFF2-40B4-BE49-F238E27FC236}">
                <a16:creationId xmlns:a16="http://schemas.microsoft.com/office/drawing/2014/main" id="{70CEC236-F6BE-4F9B-8801-131BC6BAA0F3}"/>
              </a:ext>
            </a:extLst>
          </p:cNvPr>
          <p:cNvSpPr/>
          <p:nvPr/>
        </p:nvSpPr>
        <p:spPr>
          <a:xfrm>
            <a:off x="0" y="6611779"/>
            <a:ext cx="1189110" cy="246221"/>
          </a:xfrm>
          <a:prstGeom prst="rect">
            <a:avLst/>
          </a:prstGeom>
          <a:solidFill>
            <a:schemeClr val="tx1"/>
          </a:solidFill>
        </p:spPr>
        <p:txBody>
          <a:bodyPr wrap="square">
            <a:spAutoFit/>
          </a:bodyPr>
          <a:lstStyle/>
          <a:p>
            <a:r>
              <a:rPr lang="en-US" sz="1000" dirty="0">
                <a:solidFill>
                  <a:srgbClr val="00B0F0"/>
                </a:solidFill>
              </a:rPr>
              <a:t>El </a:t>
            </a:r>
            <a:r>
              <a:rPr lang="en-US" sz="1000" dirty="0" err="1">
                <a:solidFill>
                  <a:srgbClr val="00B0F0"/>
                </a:solidFill>
              </a:rPr>
              <a:t>Modernismo</a:t>
            </a:r>
            <a:endParaRPr lang="en-US" sz="1000" dirty="0">
              <a:solidFill>
                <a:srgbClr val="00B0F0"/>
              </a:solidFill>
            </a:endParaRPr>
          </a:p>
        </p:txBody>
      </p:sp>
      <p:graphicFrame>
        <p:nvGraphicFramePr>
          <p:cNvPr id="10" name="Diagram 9">
            <a:extLst>
              <a:ext uri="{FF2B5EF4-FFF2-40B4-BE49-F238E27FC236}">
                <a16:creationId xmlns:a16="http://schemas.microsoft.com/office/drawing/2014/main" id="{E34EA1F1-F990-4CF4-AF7A-996877A1CEE3}"/>
              </a:ext>
            </a:extLst>
          </p:cNvPr>
          <p:cNvGraphicFramePr/>
          <p:nvPr>
            <p:extLst>
              <p:ext uri="{D42A27DB-BD31-4B8C-83A1-F6EECF244321}">
                <p14:modId xmlns:p14="http://schemas.microsoft.com/office/powerpoint/2010/main" val="3592865237"/>
              </p:ext>
            </p:extLst>
          </p:nvPr>
        </p:nvGraphicFramePr>
        <p:xfrm>
          <a:off x="0" y="592668"/>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8489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A35FFC-726C-4CD0-B5A4-755154595E2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0" i="0" dirty="0">
                <a:solidFill>
                  <a:schemeClr val="tx1"/>
                </a:solidFill>
                <a:effectLst/>
                <a:latin typeface="PT Serif"/>
              </a:rPr>
              <a:t>Por eso el libro importado ha sido vencido en América por el hombre natural. Los hombres naturales han vencido a los letrados artificiales. El mestizo autóctono ha vencido al criollo exótico. No hay batalla entre la civilización y la barbarie, sino entre la falsa erudición y la naturaleza. El hombre natural es bueno, y acata y premia la inteligencia superior, mientras ésta no se vale de su sumisión para dañarle, o le ofende prescindiendo de él, que es cosa que no perdona el hombre natural, dispuesto a recobrar por la fuerza el respeto de quien le hiere la susceptibilidad o le perjudica el interés. Por esta conformidad con los elementos naturales desdeñados han subido los tiranos de América al poder; y han caído en cuanto les hicieron traición. Las repúblicas han purgado en las tiranías su incapacidad para conocer los elementos verdaderos del país, derivar de ellos la forma de gobierno y gobernar con ellos. Gobernante, en un pueblo nuevo, quiere decir creador.</a:t>
            </a:r>
          </a:p>
          <a:p>
            <a:endParaRPr lang="en-US" sz="2400" dirty="0">
              <a:solidFill>
                <a:schemeClr val="tx1"/>
              </a:solidFill>
            </a:endParaRPr>
          </a:p>
        </p:txBody>
      </p:sp>
      <p:sp>
        <p:nvSpPr>
          <p:cNvPr id="7" name="TextBox 6"/>
          <p:cNvSpPr txBox="1"/>
          <p:nvPr/>
        </p:nvSpPr>
        <p:spPr>
          <a:xfrm>
            <a:off x="0" y="98438"/>
            <a:ext cx="3410712" cy="738664"/>
          </a:xfrm>
          <a:prstGeom prst="rect">
            <a:avLst/>
          </a:prstGeom>
          <a:noFill/>
        </p:spPr>
        <p:txBody>
          <a:bodyPr wrap="square" rtlCol="0">
            <a:spAutoFit/>
          </a:bodyPr>
          <a:lstStyle/>
          <a:p>
            <a:r>
              <a:rPr lang="en-US" sz="2400" b="1" dirty="0">
                <a:solidFill>
                  <a:srgbClr val="00B0F0"/>
                </a:solidFill>
              </a:rPr>
              <a:t>“</a:t>
            </a:r>
            <a:r>
              <a:rPr lang="en-US" sz="2400" b="1" dirty="0" err="1">
                <a:solidFill>
                  <a:srgbClr val="00B0F0"/>
                </a:solidFill>
              </a:rPr>
              <a:t>Nuestra</a:t>
            </a:r>
            <a:r>
              <a:rPr lang="en-US" sz="2400" b="1" dirty="0">
                <a:solidFill>
                  <a:srgbClr val="00B0F0"/>
                </a:solidFill>
              </a:rPr>
              <a:t> </a:t>
            </a:r>
            <a:r>
              <a:rPr lang="en-US" sz="2400" b="1" dirty="0" err="1">
                <a:solidFill>
                  <a:srgbClr val="00B0F0"/>
                </a:solidFill>
              </a:rPr>
              <a:t>América</a:t>
            </a:r>
            <a:r>
              <a:rPr lang="en-US" sz="2400" b="1" dirty="0">
                <a:solidFill>
                  <a:srgbClr val="00B0F0"/>
                </a:solidFill>
              </a:rPr>
              <a:t>”</a:t>
            </a:r>
          </a:p>
          <a:p>
            <a:r>
              <a:rPr lang="en-US" b="1" dirty="0">
                <a:solidFill>
                  <a:srgbClr val="00B0F0"/>
                </a:solidFill>
              </a:rPr>
              <a:t>José </a:t>
            </a:r>
            <a:r>
              <a:rPr lang="en-US" b="1" dirty="0" err="1">
                <a:solidFill>
                  <a:srgbClr val="00B0F0"/>
                </a:solidFill>
              </a:rPr>
              <a:t>Martí</a:t>
            </a:r>
            <a:r>
              <a:rPr lang="en-US" b="1" dirty="0">
                <a:solidFill>
                  <a:srgbClr val="00B0F0"/>
                </a:solidFill>
              </a:rPr>
              <a:t> </a:t>
            </a:r>
            <a:endParaRPr lang="es-419" b="1" dirty="0">
              <a:solidFill>
                <a:srgbClr val="00B0F0"/>
              </a:solidFill>
            </a:endParaRPr>
          </a:p>
        </p:txBody>
      </p:sp>
      <p:sp>
        <p:nvSpPr>
          <p:cNvPr id="8" name="Title 1">
            <a:extLst>
              <a:ext uri="{FF2B5EF4-FFF2-40B4-BE49-F238E27FC236}">
                <a16:creationId xmlns:a16="http://schemas.microsoft.com/office/drawing/2014/main" id="{43951024-46C5-491C-9B35-4823D4FE4643}"/>
              </a:ext>
            </a:extLst>
          </p:cNvPr>
          <p:cNvSpPr txBox="1">
            <a:spLocks/>
          </p:cNvSpPr>
          <p:nvPr/>
        </p:nvSpPr>
        <p:spPr>
          <a:xfrm>
            <a:off x="9242850" y="0"/>
            <a:ext cx="3317088" cy="1365181"/>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400" b="1" u="sng" dirty="0">
                <a:solidFill>
                  <a:srgbClr val="00B0F0"/>
                </a:solidFill>
              </a:rPr>
              <a:t>Las sociedades en contacto</a:t>
            </a:r>
            <a:br>
              <a:rPr lang="es-419" sz="1400" b="1" u="sng" dirty="0">
                <a:solidFill>
                  <a:srgbClr val="00B0F0"/>
                </a:solidFill>
              </a:rPr>
            </a:br>
            <a:r>
              <a:rPr lang="es-419" sz="1400" b="1" dirty="0">
                <a:solidFill>
                  <a:srgbClr val="00B0F0"/>
                </a:solidFill>
              </a:rPr>
              <a:t>- La asimilación y la marginación</a:t>
            </a:r>
            <a:br>
              <a:rPr lang="es-419" sz="1400" b="1" dirty="0">
                <a:solidFill>
                  <a:srgbClr val="00B0F0"/>
                </a:solidFill>
              </a:rPr>
            </a:br>
            <a:r>
              <a:rPr lang="es-419" sz="1400" b="1" dirty="0">
                <a:solidFill>
                  <a:srgbClr val="00B0F0"/>
                </a:solidFill>
              </a:rPr>
              <a:t>- Pluralismo racial</a:t>
            </a:r>
            <a:br>
              <a:rPr lang="es-419" sz="1400" b="1" dirty="0">
                <a:solidFill>
                  <a:srgbClr val="00B0F0"/>
                </a:solidFill>
              </a:rPr>
            </a:br>
            <a:r>
              <a:rPr lang="es-419" sz="1400" b="1" dirty="0">
                <a:solidFill>
                  <a:srgbClr val="00B0F0"/>
                </a:solidFill>
              </a:rPr>
              <a:t>- Las relaciones del poder</a:t>
            </a:r>
            <a:br>
              <a:rPr lang="es-419" sz="1400" b="1" dirty="0">
                <a:solidFill>
                  <a:srgbClr val="00B0F0"/>
                </a:solidFill>
              </a:rPr>
            </a:br>
            <a:r>
              <a:rPr lang="es-419" sz="1400" b="1" dirty="0">
                <a:solidFill>
                  <a:srgbClr val="00B0F0"/>
                </a:solidFill>
              </a:rPr>
              <a:t>- El racismo</a:t>
            </a:r>
          </a:p>
          <a:p>
            <a:r>
              <a:rPr lang="es-419" sz="1400" b="1" dirty="0">
                <a:solidFill>
                  <a:srgbClr val="00B0F0"/>
                </a:solidFill>
              </a:rPr>
              <a:t>- El imperialismo</a:t>
            </a:r>
            <a:endParaRPr lang="es-419" sz="1800" dirty="0">
              <a:solidFill>
                <a:srgbClr val="00B0F0"/>
              </a:solidFill>
            </a:endParaRPr>
          </a:p>
        </p:txBody>
      </p:sp>
      <p:sp>
        <p:nvSpPr>
          <p:cNvPr id="9" name="Rectangle 8">
            <a:extLst>
              <a:ext uri="{FF2B5EF4-FFF2-40B4-BE49-F238E27FC236}">
                <a16:creationId xmlns:a16="http://schemas.microsoft.com/office/drawing/2014/main" id="{1F6B846B-520B-46E6-90C6-AC9EC2390D15}"/>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4106907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99B6A6-D06A-42FC-B77D-AC40545CA335}"/>
              </a:ext>
            </a:extLst>
          </p:cNvPr>
          <p:cNvSpPr/>
          <p:nvPr/>
        </p:nvSpPr>
        <p:spPr>
          <a:xfrm>
            <a:off x="0" y="1654629"/>
            <a:ext cx="12192000" cy="52033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TextBox 5">
            <a:extLst>
              <a:ext uri="{FF2B5EF4-FFF2-40B4-BE49-F238E27FC236}">
                <a16:creationId xmlns:a16="http://schemas.microsoft.com/office/drawing/2014/main" id="{2D190A40-4ADC-400E-A1F5-5CFD873923A8}"/>
              </a:ext>
            </a:extLst>
          </p:cNvPr>
          <p:cNvSpPr txBox="1"/>
          <p:nvPr/>
        </p:nvSpPr>
        <p:spPr>
          <a:xfrm>
            <a:off x="0" y="109507"/>
            <a:ext cx="1628873" cy="430887"/>
          </a:xfrm>
          <a:prstGeom prst="rect">
            <a:avLst/>
          </a:prstGeom>
          <a:noFill/>
        </p:spPr>
        <p:txBody>
          <a:bodyPr wrap="square" rtlCol="0">
            <a:spAutoFit/>
          </a:bodyPr>
          <a:lstStyle/>
          <a:p>
            <a:r>
              <a:rPr lang="en-US" sz="1100" b="1" dirty="0">
                <a:solidFill>
                  <a:srgbClr val="00B0F0"/>
                </a:solidFill>
              </a:rPr>
              <a:t>“Nuestra América”</a:t>
            </a:r>
          </a:p>
          <a:p>
            <a:r>
              <a:rPr lang="en-US" sz="1100" b="1" dirty="0">
                <a:solidFill>
                  <a:srgbClr val="00B0F0"/>
                </a:solidFill>
              </a:rPr>
              <a:t>José Martí</a:t>
            </a:r>
          </a:p>
        </p:txBody>
      </p:sp>
      <p:sp>
        <p:nvSpPr>
          <p:cNvPr id="10" name="Title 1">
            <a:extLst>
              <a:ext uri="{FF2B5EF4-FFF2-40B4-BE49-F238E27FC236}">
                <a16:creationId xmlns:a16="http://schemas.microsoft.com/office/drawing/2014/main" id="{6C90216E-E4B5-4355-9070-7E258BF8902F}"/>
              </a:ext>
            </a:extLst>
          </p:cNvPr>
          <p:cNvSpPr txBox="1">
            <a:spLocks/>
          </p:cNvSpPr>
          <p:nvPr/>
        </p:nvSpPr>
        <p:spPr>
          <a:xfrm>
            <a:off x="10851276" y="0"/>
            <a:ext cx="1340724" cy="1384995"/>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000" dirty="0">
              <a:solidFill>
                <a:srgbClr val="00B0F0"/>
              </a:solidFill>
            </a:endParaRPr>
          </a:p>
        </p:txBody>
      </p:sp>
      <p:pic>
        <p:nvPicPr>
          <p:cNvPr id="8" name="Picture 7">
            <a:extLst>
              <a:ext uri="{FF2B5EF4-FFF2-40B4-BE49-F238E27FC236}">
                <a16:creationId xmlns:a16="http://schemas.microsoft.com/office/drawing/2014/main" id="{5171EE8C-D907-4D54-B9B5-2F91F79EBC7E}"/>
              </a:ext>
            </a:extLst>
          </p:cNvPr>
          <p:cNvPicPr>
            <a:picLocks noChangeAspect="1"/>
          </p:cNvPicPr>
          <p:nvPr/>
        </p:nvPicPr>
        <p:blipFill>
          <a:blip r:embed="rId3"/>
          <a:stretch>
            <a:fillRect/>
          </a:stretch>
        </p:blipFill>
        <p:spPr>
          <a:xfrm>
            <a:off x="1340723" y="0"/>
            <a:ext cx="9510553" cy="6858000"/>
          </a:xfrm>
          <a:prstGeom prst="rect">
            <a:avLst/>
          </a:prstGeom>
        </p:spPr>
      </p:pic>
      <p:sp>
        <p:nvSpPr>
          <p:cNvPr id="12" name="Rectangle 11">
            <a:extLst>
              <a:ext uri="{FF2B5EF4-FFF2-40B4-BE49-F238E27FC236}">
                <a16:creationId xmlns:a16="http://schemas.microsoft.com/office/drawing/2014/main" id="{9071F644-3686-4E67-90A1-70FAA7AF08E3}"/>
              </a:ext>
            </a:extLst>
          </p:cNvPr>
          <p:cNvSpPr/>
          <p:nvPr/>
        </p:nvSpPr>
        <p:spPr>
          <a:xfrm>
            <a:off x="0" y="6396335"/>
            <a:ext cx="1045029" cy="461665"/>
          </a:xfrm>
          <a:prstGeom prst="rect">
            <a:avLst/>
          </a:prstGeom>
          <a:solidFill>
            <a:schemeClr val="tx1"/>
          </a:solidFill>
        </p:spPr>
        <p:txBody>
          <a:bodyPr wrap="squar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376364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FDCD94FC-7C67-4B51-B2E2-36DFEDE0F240}"/>
              </a:ext>
            </a:extLst>
          </p:cNvPr>
          <p:cNvSpPr txBox="1">
            <a:spLocks/>
          </p:cNvSpPr>
          <p:nvPr/>
        </p:nvSpPr>
        <p:spPr>
          <a:xfrm>
            <a:off x="10200605" y="-227486"/>
            <a:ext cx="2351161"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200" dirty="0">
              <a:solidFill>
                <a:srgbClr val="00B0F0"/>
              </a:solidFill>
            </a:endParaRPr>
          </a:p>
        </p:txBody>
      </p:sp>
      <p:sp>
        <p:nvSpPr>
          <p:cNvPr id="2" name="Rectangle 1">
            <a:extLst>
              <a:ext uri="{FF2B5EF4-FFF2-40B4-BE49-F238E27FC236}">
                <a16:creationId xmlns:a16="http://schemas.microsoft.com/office/drawing/2014/main" id="{70CEC236-F6BE-4F9B-8801-131BC6BAA0F3}"/>
              </a:ext>
            </a:extLst>
          </p:cNvPr>
          <p:cNvSpPr/>
          <p:nvPr/>
        </p:nvSpPr>
        <p:spPr>
          <a:xfrm>
            <a:off x="0" y="6611779"/>
            <a:ext cx="1189110" cy="246221"/>
          </a:xfrm>
          <a:prstGeom prst="rect">
            <a:avLst/>
          </a:prstGeom>
          <a:solidFill>
            <a:schemeClr val="tx1"/>
          </a:solidFill>
        </p:spPr>
        <p:txBody>
          <a:bodyPr wrap="square">
            <a:spAutoFit/>
          </a:bodyPr>
          <a:lstStyle/>
          <a:p>
            <a:r>
              <a:rPr lang="en-US" sz="1000" dirty="0">
                <a:solidFill>
                  <a:srgbClr val="00B0F0"/>
                </a:solidFill>
              </a:rPr>
              <a:t>El </a:t>
            </a:r>
            <a:r>
              <a:rPr lang="en-US" sz="1000" dirty="0" err="1">
                <a:solidFill>
                  <a:srgbClr val="00B0F0"/>
                </a:solidFill>
              </a:rPr>
              <a:t>Modernismo</a:t>
            </a:r>
            <a:endParaRPr lang="en-US" sz="1000" dirty="0">
              <a:solidFill>
                <a:srgbClr val="00B0F0"/>
              </a:solidFill>
            </a:endParaRPr>
          </a:p>
        </p:txBody>
      </p:sp>
      <p:graphicFrame>
        <p:nvGraphicFramePr>
          <p:cNvPr id="10" name="Diagram 9">
            <a:extLst>
              <a:ext uri="{FF2B5EF4-FFF2-40B4-BE49-F238E27FC236}">
                <a16:creationId xmlns:a16="http://schemas.microsoft.com/office/drawing/2014/main" id="{E34EA1F1-F990-4CF4-AF7A-996877A1CEE3}"/>
              </a:ext>
            </a:extLst>
          </p:cNvPr>
          <p:cNvGraphicFramePr/>
          <p:nvPr>
            <p:extLst>
              <p:ext uri="{D42A27DB-BD31-4B8C-83A1-F6EECF244321}">
                <p14:modId xmlns:p14="http://schemas.microsoft.com/office/powerpoint/2010/main" val="537853828"/>
              </p:ext>
            </p:extLst>
          </p:nvPr>
        </p:nvGraphicFramePr>
        <p:xfrm>
          <a:off x="0" y="592668"/>
          <a:ext cx="12192000" cy="6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599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9DEBBF-10A0-4BE7-BB59-84478B6B38F6}"/>
              </a:ext>
            </a:extLst>
          </p:cNvPr>
          <p:cNvSpPr/>
          <p:nvPr/>
        </p:nvSpPr>
        <p:spPr>
          <a:xfrm>
            <a:off x="0" y="1337750"/>
            <a:ext cx="12192000" cy="5520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pic>
        <p:nvPicPr>
          <p:cNvPr id="3" name="Calle 13 - Latinoaméri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9110" y="1337750"/>
            <a:ext cx="9813778" cy="5520250"/>
          </a:xfrm>
          <a:prstGeom prst="rect">
            <a:avLst/>
          </a:prstGeom>
        </p:spPr>
      </p:pic>
      <p:sp>
        <p:nvSpPr>
          <p:cNvPr id="4" name="TextBox 3"/>
          <p:cNvSpPr txBox="1"/>
          <p:nvPr/>
        </p:nvSpPr>
        <p:spPr>
          <a:xfrm>
            <a:off x="1566031" y="938719"/>
            <a:ext cx="9059938" cy="400110"/>
          </a:xfrm>
          <a:prstGeom prst="rect">
            <a:avLst/>
          </a:prstGeom>
          <a:noFill/>
        </p:spPr>
        <p:txBody>
          <a:bodyPr wrap="square" rtlCol="0">
            <a:spAutoFit/>
          </a:bodyPr>
          <a:lstStyle/>
          <a:p>
            <a:r>
              <a:rPr lang="es-419" sz="2000" dirty="0"/>
              <a:t>Escribe las imágenes y palabras que te parezcan importantes en el siguiente video. </a:t>
            </a:r>
          </a:p>
        </p:txBody>
      </p:sp>
      <p:sp>
        <p:nvSpPr>
          <p:cNvPr id="8" name="Title 1">
            <a:extLst>
              <a:ext uri="{FF2B5EF4-FFF2-40B4-BE49-F238E27FC236}">
                <a16:creationId xmlns:a16="http://schemas.microsoft.com/office/drawing/2014/main" id="{FDCD94FC-7C67-4B51-B2E2-36DFEDE0F240}"/>
              </a:ext>
            </a:extLst>
          </p:cNvPr>
          <p:cNvSpPr txBox="1">
            <a:spLocks/>
          </p:cNvSpPr>
          <p:nvPr/>
        </p:nvSpPr>
        <p:spPr>
          <a:xfrm>
            <a:off x="10200605" y="-227486"/>
            <a:ext cx="2351161"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200" dirty="0">
              <a:solidFill>
                <a:srgbClr val="00B0F0"/>
              </a:solidFill>
            </a:endParaRPr>
          </a:p>
        </p:txBody>
      </p:sp>
      <p:sp>
        <p:nvSpPr>
          <p:cNvPr id="2" name="Rectangle 1">
            <a:extLst>
              <a:ext uri="{FF2B5EF4-FFF2-40B4-BE49-F238E27FC236}">
                <a16:creationId xmlns:a16="http://schemas.microsoft.com/office/drawing/2014/main" id="{70CEC236-F6BE-4F9B-8801-131BC6BAA0F3}"/>
              </a:ext>
            </a:extLst>
          </p:cNvPr>
          <p:cNvSpPr/>
          <p:nvPr/>
        </p:nvSpPr>
        <p:spPr>
          <a:xfrm>
            <a:off x="0" y="6611779"/>
            <a:ext cx="1189110" cy="246221"/>
          </a:xfrm>
          <a:prstGeom prst="rect">
            <a:avLst/>
          </a:prstGeom>
          <a:solidFill>
            <a:schemeClr val="tx1"/>
          </a:solidFill>
        </p:spPr>
        <p:txBody>
          <a:bodyPr wrap="square">
            <a:spAutoFit/>
          </a:bodyPr>
          <a:lstStyle/>
          <a:p>
            <a:r>
              <a:rPr lang="en-US" sz="1000" dirty="0">
                <a:solidFill>
                  <a:srgbClr val="00B0F0"/>
                </a:solidFill>
              </a:rPr>
              <a:t>El </a:t>
            </a:r>
            <a:r>
              <a:rPr lang="en-US" sz="1000" dirty="0" err="1">
                <a:solidFill>
                  <a:srgbClr val="00B0F0"/>
                </a:solidFill>
              </a:rPr>
              <a:t>Modernismo</a:t>
            </a:r>
            <a:endParaRPr lang="en-US" sz="1000" dirty="0">
              <a:solidFill>
                <a:srgbClr val="00B0F0"/>
              </a:solidFill>
            </a:endParaRPr>
          </a:p>
        </p:txBody>
      </p:sp>
      <p:sp>
        <p:nvSpPr>
          <p:cNvPr id="5" name="TextBox 4">
            <a:extLst>
              <a:ext uri="{FF2B5EF4-FFF2-40B4-BE49-F238E27FC236}">
                <a16:creationId xmlns:a16="http://schemas.microsoft.com/office/drawing/2014/main" id="{7805FEFE-C698-45BB-BA04-1F0034265826}"/>
              </a:ext>
            </a:extLst>
          </p:cNvPr>
          <p:cNvSpPr txBox="1"/>
          <p:nvPr/>
        </p:nvSpPr>
        <p:spPr>
          <a:xfrm>
            <a:off x="11002888" y="6373167"/>
            <a:ext cx="1265090" cy="415498"/>
          </a:xfrm>
          <a:prstGeom prst="rect">
            <a:avLst/>
          </a:prstGeom>
          <a:noFill/>
        </p:spPr>
        <p:txBody>
          <a:bodyPr wrap="none" rtlCol="0">
            <a:spAutoFit/>
          </a:bodyPr>
          <a:lstStyle/>
          <a:p>
            <a:r>
              <a:rPr lang="es-419" sz="1050" dirty="0"/>
              <a:t>“Latinoamérica”</a:t>
            </a:r>
          </a:p>
          <a:p>
            <a:r>
              <a:rPr lang="es-419" sz="1050" dirty="0"/>
              <a:t>Calle 13</a:t>
            </a:r>
          </a:p>
        </p:txBody>
      </p:sp>
    </p:spTree>
    <p:extLst>
      <p:ext uri="{BB962C8B-B14F-4D97-AF65-F5344CB8AC3E}">
        <p14:creationId xmlns:p14="http://schemas.microsoft.com/office/powerpoint/2010/main" val="306963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94618F-C301-4460-911B-FAD27C8FD6F3}"/>
              </a:ext>
            </a:extLst>
          </p:cNvPr>
          <p:cNvSpPr/>
          <p:nvPr/>
        </p:nvSpPr>
        <p:spPr>
          <a:xfrm>
            <a:off x="0" y="1527067"/>
            <a:ext cx="12192000" cy="533093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4" name="TextBox 3"/>
          <p:cNvSpPr txBox="1"/>
          <p:nvPr/>
        </p:nvSpPr>
        <p:spPr>
          <a:xfrm>
            <a:off x="1555987" y="1051922"/>
            <a:ext cx="9080026" cy="400110"/>
          </a:xfrm>
          <a:prstGeom prst="rect">
            <a:avLst/>
          </a:prstGeom>
          <a:noFill/>
        </p:spPr>
        <p:txBody>
          <a:bodyPr wrap="square" rtlCol="0">
            <a:spAutoFit/>
          </a:bodyPr>
          <a:lstStyle/>
          <a:p>
            <a:r>
              <a:rPr lang="es-419" sz="2000" dirty="0"/>
              <a:t>Escribe las imágenes y palabras que te parezcan importantes en el siguiente video. </a:t>
            </a:r>
          </a:p>
        </p:txBody>
      </p:sp>
      <p:sp>
        <p:nvSpPr>
          <p:cNvPr id="8" name="Title 1">
            <a:extLst>
              <a:ext uri="{FF2B5EF4-FFF2-40B4-BE49-F238E27FC236}">
                <a16:creationId xmlns:a16="http://schemas.microsoft.com/office/drawing/2014/main" id="{FDCD94FC-7C67-4B51-B2E2-36DFEDE0F240}"/>
              </a:ext>
            </a:extLst>
          </p:cNvPr>
          <p:cNvSpPr txBox="1">
            <a:spLocks/>
          </p:cNvSpPr>
          <p:nvPr/>
        </p:nvSpPr>
        <p:spPr>
          <a:xfrm>
            <a:off x="10193295" y="-313259"/>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000" b="1" u="sng" dirty="0">
                <a:solidFill>
                  <a:srgbClr val="00B0F0"/>
                </a:solidFill>
              </a:rPr>
              <a:t>Las sociedades en contacto</a:t>
            </a:r>
            <a:br>
              <a:rPr lang="es-419" sz="1000" b="1" u="sng" dirty="0">
                <a:solidFill>
                  <a:srgbClr val="00B0F0"/>
                </a:solidFill>
              </a:rPr>
            </a:br>
            <a:r>
              <a:rPr lang="es-419" sz="1000" b="1" dirty="0">
                <a:solidFill>
                  <a:srgbClr val="00B0F0"/>
                </a:solidFill>
              </a:rPr>
              <a:t>- La asimilación y la marginación</a:t>
            </a:r>
            <a:br>
              <a:rPr lang="es-419" sz="1000" b="1" dirty="0">
                <a:solidFill>
                  <a:srgbClr val="00B0F0"/>
                </a:solidFill>
              </a:rPr>
            </a:br>
            <a:r>
              <a:rPr lang="es-419" sz="1000" b="1" dirty="0">
                <a:solidFill>
                  <a:srgbClr val="00B0F0"/>
                </a:solidFill>
              </a:rPr>
              <a:t>- Pluralismo racial</a:t>
            </a:r>
            <a:br>
              <a:rPr lang="es-419" sz="1000" b="1" dirty="0">
                <a:solidFill>
                  <a:srgbClr val="00B0F0"/>
                </a:solidFill>
              </a:rPr>
            </a:br>
            <a:r>
              <a:rPr lang="es-419" sz="1000" b="1" dirty="0">
                <a:solidFill>
                  <a:srgbClr val="00B0F0"/>
                </a:solidFill>
              </a:rPr>
              <a:t>- Las relaciones del poder</a:t>
            </a:r>
            <a:br>
              <a:rPr lang="es-419" sz="1000" b="1" dirty="0">
                <a:solidFill>
                  <a:srgbClr val="00B0F0"/>
                </a:solidFill>
              </a:rPr>
            </a:br>
            <a:r>
              <a:rPr lang="es-419" sz="1000" b="1" dirty="0">
                <a:solidFill>
                  <a:srgbClr val="00B0F0"/>
                </a:solidFill>
              </a:rPr>
              <a:t>- El racismo</a:t>
            </a:r>
          </a:p>
          <a:p>
            <a:r>
              <a:rPr lang="es-419" sz="1000" b="1" dirty="0">
                <a:solidFill>
                  <a:srgbClr val="00B0F0"/>
                </a:solidFill>
              </a:rPr>
              <a:t>- El imperialismo</a:t>
            </a:r>
            <a:endParaRPr lang="es-419" sz="1200" dirty="0">
              <a:solidFill>
                <a:srgbClr val="00B0F0"/>
              </a:solidFill>
            </a:endParaRPr>
          </a:p>
        </p:txBody>
      </p:sp>
      <p:sp>
        <p:nvSpPr>
          <p:cNvPr id="2" name="Rectangle 1">
            <a:extLst>
              <a:ext uri="{FF2B5EF4-FFF2-40B4-BE49-F238E27FC236}">
                <a16:creationId xmlns:a16="http://schemas.microsoft.com/office/drawing/2014/main" id="{70CEC236-F6BE-4F9B-8801-131BC6BAA0F3}"/>
              </a:ext>
            </a:extLst>
          </p:cNvPr>
          <p:cNvSpPr/>
          <p:nvPr/>
        </p:nvSpPr>
        <p:spPr>
          <a:xfrm>
            <a:off x="0"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pic>
        <p:nvPicPr>
          <p:cNvPr id="5" name="videoplayback (5)">
            <a:hlinkClick r:id="" action="ppaction://media"/>
            <a:extLst>
              <a:ext uri="{FF2B5EF4-FFF2-40B4-BE49-F238E27FC236}">
                <a16:creationId xmlns:a16="http://schemas.microsoft.com/office/drawing/2014/main" id="{F228ED12-22BF-47D7-8F08-E32EA8BC89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7928" y="1527067"/>
            <a:ext cx="7107911" cy="5330933"/>
          </a:xfrm>
          <a:prstGeom prst="rect">
            <a:avLst/>
          </a:prstGeom>
        </p:spPr>
      </p:pic>
      <p:sp>
        <p:nvSpPr>
          <p:cNvPr id="9" name="TextBox 8">
            <a:extLst>
              <a:ext uri="{FF2B5EF4-FFF2-40B4-BE49-F238E27FC236}">
                <a16:creationId xmlns:a16="http://schemas.microsoft.com/office/drawing/2014/main" id="{F8BF7D0D-F63F-4DCA-B185-C0FA7139D399}"/>
              </a:ext>
            </a:extLst>
          </p:cNvPr>
          <p:cNvSpPr txBox="1"/>
          <p:nvPr/>
        </p:nvSpPr>
        <p:spPr>
          <a:xfrm>
            <a:off x="9895839" y="6442502"/>
            <a:ext cx="1156086" cy="415498"/>
          </a:xfrm>
          <a:prstGeom prst="rect">
            <a:avLst/>
          </a:prstGeom>
          <a:solidFill>
            <a:schemeClr val="tx1"/>
          </a:solidFill>
        </p:spPr>
        <p:txBody>
          <a:bodyPr wrap="none" rtlCol="0">
            <a:spAutoFit/>
          </a:bodyPr>
          <a:lstStyle/>
          <a:p>
            <a:r>
              <a:rPr lang="es-419" sz="1050" dirty="0">
                <a:solidFill>
                  <a:srgbClr val="00B0F0"/>
                </a:solidFill>
              </a:rPr>
              <a:t>“América”</a:t>
            </a:r>
          </a:p>
          <a:p>
            <a:r>
              <a:rPr lang="es-419" sz="1050" dirty="0">
                <a:solidFill>
                  <a:srgbClr val="00B0F0"/>
                </a:solidFill>
              </a:rPr>
              <a:t>José Luis Perales</a:t>
            </a:r>
          </a:p>
        </p:txBody>
      </p:sp>
    </p:spTree>
    <p:extLst>
      <p:ext uri="{BB962C8B-B14F-4D97-AF65-F5344CB8AC3E}">
        <p14:creationId xmlns:p14="http://schemas.microsoft.com/office/powerpoint/2010/main" val="36693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588"/>
            <a:ext cx="12192000" cy="5737412"/>
          </a:xfrm>
          <a:prstGeom prst="rect">
            <a:avLst/>
          </a:prstGeom>
        </p:spPr>
      </p:pic>
      <p:sp>
        <p:nvSpPr>
          <p:cNvPr id="3" name="TextBox 2">
            <a:extLst>
              <a:ext uri="{FF2B5EF4-FFF2-40B4-BE49-F238E27FC236}">
                <a16:creationId xmlns:a16="http://schemas.microsoft.com/office/drawing/2014/main" id="{08AB24D4-8B39-4E4C-80FD-B603A46F5431}"/>
              </a:ext>
            </a:extLst>
          </p:cNvPr>
          <p:cNvSpPr txBox="1"/>
          <p:nvPr/>
        </p:nvSpPr>
        <p:spPr>
          <a:xfrm>
            <a:off x="4795520" y="2313464"/>
            <a:ext cx="6339839" cy="1754326"/>
          </a:xfrm>
          <a:prstGeom prst="rect">
            <a:avLst/>
          </a:prstGeom>
          <a:solidFill>
            <a:schemeClr val="bg1"/>
          </a:solidFill>
        </p:spPr>
        <p:txBody>
          <a:bodyPr wrap="square" rtlCol="0">
            <a:spAutoFit/>
          </a:bodyPr>
          <a:lstStyle/>
          <a:p>
            <a:r>
              <a:rPr lang="es-ES" sz="3600" b="1" i="1" dirty="0"/>
              <a:t>De cada cual según sus capacidades, a cada cual según sus necesidades.</a:t>
            </a:r>
            <a:endParaRPr lang="es-419" sz="3600" dirty="0"/>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904407" y="-244593"/>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9" name="Rectangle 8">
            <a:extLst>
              <a:ext uri="{FF2B5EF4-FFF2-40B4-BE49-F238E27FC236}">
                <a16:creationId xmlns:a16="http://schemas.microsoft.com/office/drawing/2014/main" id="{849B4AD5-19AB-4F3B-9C41-F609624ECE16}"/>
              </a:ext>
            </a:extLst>
          </p:cNvPr>
          <p:cNvSpPr/>
          <p:nvPr/>
        </p:nvSpPr>
        <p:spPr>
          <a:xfrm>
            <a:off x="0" y="6581001"/>
            <a:ext cx="1213409" cy="276999"/>
          </a:xfrm>
          <a:prstGeom prst="rect">
            <a:avLst/>
          </a:prstGeom>
          <a:solidFill>
            <a:schemeClr val="tx1"/>
          </a:solidFill>
        </p:spPr>
        <p:txBody>
          <a:bodyPr wrap="none">
            <a:spAutoFit/>
          </a:bodyPr>
          <a:lstStyle/>
          <a:p>
            <a:r>
              <a:rPr lang="en-US" sz="1200" dirty="0">
                <a:solidFill>
                  <a:srgbClr val="00B0F0"/>
                </a:solidFill>
              </a:rPr>
              <a:t>El </a:t>
            </a:r>
            <a:r>
              <a:rPr lang="en-US" sz="1200" dirty="0" err="1">
                <a:solidFill>
                  <a:srgbClr val="00B0F0"/>
                </a:solidFill>
              </a:rPr>
              <a:t>Modernismo</a:t>
            </a:r>
            <a:endParaRPr lang="en-US" sz="1200" dirty="0">
              <a:solidFill>
                <a:srgbClr val="00B0F0"/>
              </a:solidFill>
            </a:endParaRPr>
          </a:p>
        </p:txBody>
      </p:sp>
    </p:spTree>
    <p:extLst>
      <p:ext uri="{BB962C8B-B14F-4D97-AF65-F5344CB8AC3E}">
        <p14:creationId xmlns:p14="http://schemas.microsoft.com/office/powerpoint/2010/main" val="20760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30149E-64EA-4191-A675-AA25019D0A9E}"/>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717121" y="-216646"/>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6" name="Title 1">
            <a:extLst>
              <a:ext uri="{FF2B5EF4-FFF2-40B4-BE49-F238E27FC236}">
                <a16:creationId xmlns:a16="http://schemas.microsoft.com/office/drawing/2014/main" id="{5D0DEC0B-5266-4149-A11B-A21F66461F0B}"/>
              </a:ext>
            </a:extLst>
          </p:cNvPr>
          <p:cNvSpPr>
            <a:spLocks noGrp="1"/>
          </p:cNvSpPr>
          <p:nvPr>
            <p:ph type="ctrTitle"/>
          </p:nvPr>
        </p:nvSpPr>
        <p:spPr>
          <a:xfrm>
            <a:off x="2194560" y="2923586"/>
            <a:ext cx="7802880" cy="1010827"/>
          </a:xfrm>
        </p:spPr>
        <p:txBody>
          <a:bodyPr>
            <a:noAutofit/>
          </a:bodyPr>
          <a:lstStyle/>
          <a:p>
            <a:r>
              <a:rPr lang="es-419" sz="6600" cap="none" dirty="0">
                <a:hlinkClick r:id="rId3"/>
              </a:rPr>
              <a:t>La brújula política</a:t>
            </a:r>
            <a:endParaRPr lang="es-419" sz="6600" cap="none" dirty="0"/>
          </a:p>
        </p:txBody>
      </p:sp>
      <p:sp>
        <p:nvSpPr>
          <p:cNvPr id="9" name="Rectangle 8">
            <a:extLst>
              <a:ext uri="{FF2B5EF4-FFF2-40B4-BE49-F238E27FC236}">
                <a16:creationId xmlns:a16="http://schemas.microsoft.com/office/drawing/2014/main" id="{BCCB8217-3904-4E3C-826B-87FFAF069E08}"/>
              </a:ext>
            </a:extLst>
          </p:cNvPr>
          <p:cNvSpPr/>
          <p:nvPr/>
        </p:nvSpPr>
        <p:spPr>
          <a:xfrm>
            <a:off x="0" y="6457890"/>
            <a:ext cx="1902444" cy="400110"/>
          </a:xfrm>
          <a:prstGeom prst="rect">
            <a:avLst/>
          </a:prstGeom>
          <a:solidFill>
            <a:schemeClr val="tx1"/>
          </a:solidFill>
        </p:spPr>
        <p:txBody>
          <a:bodyPr wrap="none">
            <a:spAutoFit/>
          </a:bodyPr>
          <a:lstStyle/>
          <a:p>
            <a:r>
              <a:rPr lang="en-US" sz="2000" dirty="0">
                <a:solidFill>
                  <a:srgbClr val="00B0F0"/>
                </a:solidFill>
              </a:rPr>
              <a:t>El </a:t>
            </a:r>
            <a:r>
              <a:rPr lang="en-US" sz="2000" dirty="0" err="1">
                <a:solidFill>
                  <a:srgbClr val="00B0F0"/>
                </a:solidFill>
              </a:rPr>
              <a:t>Modernismo</a:t>
            </a:r>
            <a:endParaRPr lang="en-US" sz="2000" dirty="0">
              <a:solidFill>
                <a:srgbClr val="00B0F0"/>
              </a:solidFill>
            </a:endParaRPr>
          </a:p>
        </p:txBody>
      </p:sp>
    </p:spTree>
    <p:extLst>
      <p:ext uri="{BB962C8B-B14F-4D97-AF65-F5344CB8AC3E}">
        <p14:creationId xmlns:p14="http://schemas.microsoft.com/office/powerpoint/2010/main" val="263816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E6170F-4586-458A-909F-B6F151776B35}"/>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937458" y="-313259"/>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pic>
        <p:nvPicPr>
          <p:cNvPr id="9" name="Picture 8">
            <a:extLst>
              <a:ext uri="{FF2B5EF4-FFF2-40B4-BE49-F238E27FC236}">
                <a16:creationId xmlns:a16="http://schemas.microsoft.com/office/drawing/2014/main" id="{20862136-D07B-46DF-A1B6-89817479D312}"/>
              </a:ext>
            </a:extLst>
          </p:cNvPr>
          <p:cNvPicPr>
            <a:picLocks noChangeAspect="1"/>
          </p:cNvPicPr>
          <p:nvPr/>
        </p:nvPicPr>
        <p:blipFill>
          <a:blip r:embed="rId3"/>
          <a:stretch>
            <a:fillRect/>
          </a:stretch>
        </p:blipFill>
        <p:spPr>
          <a:xfrm>
            <a:off x="3910988" y="2114788"/>
            <a:ext cx="3963218" cy="4743212"/>
          </a:xfrm>
          <a:prstGeom prst="rect">
            <a:avLst/>
          </a:prstGeom>
        </p:spPr>
      </p:pic>
      <p:sp>
        <p:nvSpPr>
          <p:cNvPr id="10" name="TextBox 9">
            <a:extLst>
              <a:ext uri="{FF2B5EF4-FFF2-40B4-BE49-F238E27FC236}">
                <a16:creationId xmlns:a16="http://schemas.microsoft.com/office/drawing/2014/main" id="{679F4F99-188A-4E77-8788-7ED0896FFA12}"/>
              </a:ext>
            </a:extLst>
          </p:cNvPr>
          <p:cNvSpPr txBox="1"/>
          <p:nvPr/>
        </p:nvSpPr>
        <p:spPr>
          <a:xfrm>
            <a:off x="4609175" y="1468457"/>
            <a:ext cx="2214068" cy="646331"/>
          </a:xfrm>
          <a:prstGeom prst="rect">
            <a:avLst/>
          </a:prstGeom>
          <a:noFill/>
        </p:spPr>
        <p:txBody>
          <a:bodyPr wrap="none" rtlCol="0">
            <a:spAutoFit/>
          </a:bodyPr>
          <a:lstStyle/>
          <a:p>
            <a:r>
              <a:rPr lang="es-419" sz="3600" dirty="0"/>
              <a:t>2019 TCU</a:t>
            </a:r>
          </a:p>
        </p:txBody>
      </p:sp>
      <p:sp>
        <p:nvSpPr>
          <p:cNvPr id="11" name="Rectangle 10">
            <a:extLst>
              <a:ext uri="{FF2B5EF4-FFF2-40B4-BE49-F238E27FC236}">
                <a16:creationId xmlns:a16="http://schemas.microsoft.com/office/drawing/2014/main" id="{FC6DCDE8-F14A-4961-821C-31E049FDBCCA}"/>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132173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6A4D45-F248-420E-8AF0-3287A8F4C397}"/>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9865" y="0"/>
            <a:ext cx="3410712" cy="738664"/>
          </a:xfrm>
          <a:prstGeom prst="rect">
            <a:avLst/>
          </a:prstGeom>
          <a:noFill/>
        </p:spPr>
        <p:txBody>
          <a:bodyPr wrap="square" rtlCol="0">
            <a:spAutoFit/>
          </a:bodyPr>
          <a:lstStyle/>
          <a:p>
            <a:r>
              <a:rPr lang="en-US" sz="2400" b="1" dirty="0">
                <a:solidFill>
                  <a:srgbClr val="00B0F0"/>
                </a:solidFill>
              </a:rPr>
              <a:t>“Nuestra América”</a:t>
            </a:r>
          </a:p>
          <a:p>
            <a:r>
              <a:rPr lang="en-US" b="1" dirty="0">
                <a:solidFill>
                  <a:srgbClr val="00B0F0"/>
                </a:solidFill>
              </a:rPr>
              <a:t>José Martí </a:t>
            </a:r>
            <a:endParaRPr lang="es-419" b="1" dirty="0">
              <a:solidFill>
                <a:srgbClr val="00B0F0"/>
              </a:solidFill>
            </a:endParaRPr>
          </a:p>
        </p:txBody>
      </p:sp>
      <p:sp>
        <p:nvSpPr>
          <p:cNvPr id="8" name="Title 1">
            <a:extLst>
              <a:ext uri="{FF2B5EF4-FFF2-40B4-BE49-F238E27FC236}">
                <a16:creationId xmlns:a16="http://schemas.microsoft.com/office/drawing/2014/main" id="{3B38E172-5D5E-4A51-96BE-25B6BD0172B0}"/>
              </a:ext>
            </a:extLst>
          </p:cNvPr>
          <p:cNvSpPr txBox="1">
            <a:spLocks/>
          </p:cNvSpPr>
          <p:nvPr/>
        </p:nvSpPr>
        <p:spPr>
          <a:xfrm>
            <a:off x="9915424" y="-225690"/>
            <a:ext cx="3317088" cy="1365181"/>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sz="1100" b="1" u="sng" dirty="0">
                <a:solidFill>
                  <a:srgbClr val="00B0F0"/>
                </a:solidFill>
              </a:rPr>
              <a:t>Las sociedades en contacto</a:t>
            </a:r>
            <a:br>
              <a:rPr lang="es-419" sz="1100" b="1" u="sng" dirty="0">
                <a:solidFill>
                  <a:srgbClr val="00B0F0"/>
                </a:solidFill>
              </a:rPr>
            </a:br>
            <a:r>
              <a:rPr lang="es-419" sz="1100" b="1" dirty="0">
                <a:solidFill>
                  <a:srgbClr val="00B0F0"/>
                </a:solidFill>
              </a:rPr>
              <a:t>- La asimilación y la marginación</a:t>
            </a:r>
            <a:br>
              <a:rPr lang="es-419" sz="1100" b="1" dirty="0">
                <a:solidFill>
                  <a:srgbClr val="00B0F0"/>
                </a:solidFill>
              </a:rPr>
            </a:br>
            <a:r>
              <a:rPr lang="es-419" sz="1100" b="1" dirty="0">
                <a:solidFill>
                  <a:srgbClr val="00B0F0"/>
                </a:solidFill>
              </a:rPr>
              <a:t>- Pluralismo racial</a:t>
            </a:r>
            <a:br>
              <a:rPr lang="es-419" sz="1100" b="1" dirty="0">
                <a:solidFill>
                  <a:srgbClr val="00B0F0"/>
                </a:solidFill>
              </a:rPr>
            </a:br>
            <a:r>
              <a:rPr lang="es-419" sz="1100" b="1" dirty="0">
                <a:solidFill>
                  <a:srgbClr val="00B0F0"/>
                </a:solidFill>
              </a:rPr>
              <a:t>- Las relaciones del poder</a:t>
            </a:r>
            <a:br>
              <a:rPr lang="es-419" sz="1100" b="1" dirty="0">
                <a:solidFill>
                  <a:srgbClr val="00B0F0"/>
                </a:solidFill>
              </a:rPr>
            </a:br>
            <a:r>
              <a:rPr lang="es-419" sz="1100" b="1" dirty="0">
                <a:solidFill>
                  <a:srgbClr val="00B0F0"/>
                </a:solidFill>
              </a:rPr>
              <a:t>- El racismo</a:t>
            </a:r>
          </a:p>
          <a:p>
            <a:r>
              <a:rPr lang="es-419" sz="1100" b="1" dirty="0">
                <a:solidFill>
                  <a:srgbClr val="00B0F0"/>
                </a:solidFill>
              </a:rPr>
              <a:t>- El imperialismo</a:t>
            </a:r>
            <a:endParaRPr lang="es-419" sz="1400" dirty="0">
              <a:solidFill>
                <a:srgbClr val="00B0F0"/>
              </a:solidFill>
            </a:endParaRPr>
          </a:p>
        </p:txBody>
      </p:sp>
      <p:sp>
        <p:nvSpPr>
          <p:cNvPr id="10" name="TextBox 9">
            <a:extLst>
              <a:ext uri="{FF2B5EF4-FFF2-40B4-BE49-F238E27FC236}">
                <a16:creationId xmlns:a16="http://schemas.microsoft.com/office/drawing/2014/main" id="{679F4F99-188A-4E77-8788-7ED0896FFA12}"/>
              </a:ext>
            </a:extLst>
          </p:cNvPr>
          <p:cNvSpPr txBox="1"/>
          <p:nvPr/>
        </p:nvSpPr>
        <p:spPr>
          <a:xfrm>
            <a:off x="263954" y="1712296"/>
            <a:ext cx="2377645" cy="1754326"/>
          </a:xfrm>
          <a:prstGeom prst="rect">
            <a:avLst/>
          </a:prstGeom>
          <a:noFill/>
        </p:spPr>
        <p:txBody>
          <a:bodyPr wrap="square" rtlCol="0">
            <a:spAutoFit/>
          </a:bodyPr>
          <a:lstStyle/>
          <a:p>
            <a:r>
              <a:rPr lang="es-419" sz="3600" dirty="0"/>
              <a:t>A leer “Nuestra América”</a:t>
            </a:r>
          </a:p>
        </p:txBody>
      </p:sp>
      <p:graphicFrame>
        <p:nvGraphicFramePr>
          <p:cNvPr id="2" name="Object 1">
            <a:extLst>
              <a:ext uri="{FF2B5EF4-FFF2-40B4-BE49-F238E27FC236}">
                <a16:creationId xmlns:a16="http://schemas.microsoft.com/office/drawing/2014/main" id="{A5CA9934-0439-4A08-8FE6-0B003255F26A}"/>
              </a:ext>
            </a:extLst>
          </p:cNvPr>
          <p:cNvGraphicFramePr>
            <a:graphicFrameLocks noChangeAspect="1"/>
          </p:cNvGraphicFramePr>
          <p:nvPr>
            <p:extLst>
              <p:ext uri="{D42A27DB-BD31-4B8C-83A1-F6EECF244321}">
                <p14:modId xmlns:p14="http://schemas.microsoft.com/office/powerpoint/2010/main" val="2855727560"/>
              </p:ext>
            </p:extLst>
          </p:nvPr>
        </p:nvGraphicFramePr>
        <p:xfrm>
          <a:off x="3817422" y="1163683"/>
          <a:ext cx="4316928" cy="5694318"/>
        </p:xfrm>
        <a:graphic>
          <a:graphicData uri="http://schemas.openxmlformats.org/presentationml/2006/ole">
            <mc:AlternateContent xmlns:mc="http://schemas.openxmlformats.org/markup-compatibility/2006">
              <mc:Choice xmlns:v="urn:schemas-microsoft-com:vml" Requires="v">
                <p:oleObj name="Document" r:id="rId3" imgW="6471970" imgH="8601523" progId="Word.Document.12">
                  <p:embed/>
                </p:oleObj>
              </mc:Choice>
              <mc:Fallback>
                <p:oleObj name="Document" r:id="rId3" imgW="6471970" imgH="8601523" progId="Word.Document.12">
                  <p:embed/>
                  <p:pic>
                    <p:nvPicPr>
                      <p:cNvPr id="0" name=""/>
                      <p:cNvPicPr/>
                      <p:nvPr/>
                    </p:nvPicPr>
                    <p:blipFill>
                      <a:blip r:embed="rId4"/>
                      <a:stretch>
                        <a:fillRect/>
                      </a:stretch>
                    </p:blipFill>
                    <p:spPr>
                      <a:xfrm>
                        <a:off x="3817422" y="1163683"/>
                        <a:ext cx="4316928" cy="5694318"/>
                      </a:xfrm>
                      <a:prstGeom prst="rect">
                        <a:avLst/>
                      </a:prstGeom>
                      <a:solidFill>
                        <a:schemeClr val="tx1"/>
                      </a:solidFill>
                      <a:ln>
                        <a:solidFill>
                          <a:schemeClr val="bg1"/>
                        </a:solidFill>
                      </a:ln>
                    </p:spPr>
                  </p:pic>
                </p:oleObj>
              </mc:Fallback>
            </mc:AlternateContent>
          </a:graphicData>
        </a:graphic>
      </p:graphicFrame>
      <p:sp>
        <p:nvSpPr>
          <p:cNvPr id="11" name="Rectangle 10">
            <a:extLst>
              <a:ext uri="{FF2B5EF4-FFF2-40B4-BE49-F238E27FC236}">
                <a16:creationId xmlns:a16="http://schemas.microsoft.com/office/drawing/2014/main" id="{4BE7CAC0-39FE-4116-816D-9E2302D43679}"/>
              </a:ext>
            </a:extLst>
          </p:cNvPr>
          <p:cNvSpPr/>
          <p:nvPr/>
        </p:nvSpPr>
        <p:spPr>
          <a:xfrm>
            <a:off x="0" y="6519446"/>
            <a:ext cx="1556323" cy="338554"/>
          </a:xfrm>
          <a:prstGeom prst="rect">
            <a:avLst/>
          </a:prstGeom>
          <a:solidFill>
            <a:schemeClr val="tx1"/>
          </a:solidFill>
        </p:spPr>
        <p:txBody>
          <a:bodyPr wrap="none">
            <a:spAutoFit/>
          </a:bodyPr>
          <a:lstStyle/>
          <a:p>
            <a:r>
              <a:rPr lang="en-US" sz="1600" dirty="0">
                <a:solidFill>
                  <a:srgbClr val="00B0F0"/>
                </a:solidFill>
              </a:rPr>
              <a:t>El </a:t>
            </a:r>
            <a:r>
              <a:rPr lang="en-US" sz="1600" dirty="0" err="1">
                <a:solidFill>
                  <a:srgbClr val="00B0F0"/>
                </a:solidFill>
              </a:rPr>
              <a:t>Modernismo</a:t>
            </a:r>
            <a:endParaRPr lang="en-US" sz="1600" dirty="0">
              <a:solidFill>
                <a:srgbClr val="00B0F0"/>
              </a:solidFill>
            </a:endParaRPr>
          </a:p>
        </p:txBody>
      </p:sp>
    </p:spTree>
    <p:extLst>
      <p:ext uri="{BB962C8B-B14F-4D97-AF65-F5344CB8AC3E}">
        <p14:creationId xmlns:p14="http://schemas.microsoft.com/office/powerpoint/2010/main" val="2658871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4231</TotalTime>
  <Words>1813</Words>
  <Application>Microsoft Office PowerPoint</Application>
  <PresentationFormat>Widescreen</PresentationFormat>
  <Paragraphs>227</Paragraphs>
  <Slides>21</Slides>
  <Notes>21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Calibri</vt:lpstr>
      <vt:lpstr>Calisto MT</vt:lpstr>
      <vt:lpstr>Corbel</vt:lpstr>
      <vt:lpstr>PT Serif</vt:lpstr>
      <vt:lpstr>Times New Roman</vt:lpstr>
      <vt:lpstr>Wingdings 2</vt:lpstr>
      <vt:lpstr>Slate</vt:lpstr>
      <vt:lpstr>Document</vt:lpstr>
      <vt:lpstr>PowerPoint Presentation</vt:lpstr>
      <vt:lpstr>PowerPoint Presentation</vt:lpstr>
      <vt:lpstr>PowerPoint Presentation</vt:lpstr>
      <vt:lpstr>PowerPoint Presentation</vt:lpstr>
      <vt:lpstr>PowerPoint Presentation</vt:lpstr>
      <vt:lpstr>PowerPoint Presentation</vt:lpstr>
      <vt:lpstr>La brújula política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tiempo y espacio - Carpe Diem - memento mori</dc:title>
  <dc:creator>Espana Jorge</dc:creator>
  <cp:lastModifiedBy>Jorge España</cp:lastModifiedBy>
  <cp:revision>170</cp:revision>
  <dcterms:created xsi:type="dcterms:W3CDTF">2015-09-18T13:02:37Z</dcterms:created>
  <dcterms:modified xsi:type="dcterms:W3CDTF">2022-06-25T20:56:50Z</dcterms:modified>
</cp:coreProperties>
</file>