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30" r:id="rId1"/>
  </p:sldMasterIdLst>
  <p:sldIdLst>
    <p:sldId id="267" r:id="rId2"/>
    <p:sldId id="268" r:id="rId3"/>
    <p:sldId id="273" r:id="rId4"/>
    <p:sldId id="259" r:id="rId5"/>
    <p:sldId id="260" r:id="rId6"/>
    <p:sldId id="256" r:id="rId7"/>
    <p:sldId id="257" r:id="rId8"/>
    <p:sldId id="263" r:id="rId9"/>
    <p:sldId id="258" r:id="rId10"/>
    <p:sldId id="265" r:id="rId11"/>
    <p:sldId id="261" r:id="rId12"/>
    <p:sldId id="264" r:id="rId13"/>
    <p:sldId id="262" r:id="rId14"/>
    <p:sldId id="266" r:id="rId15"/>
    <p:sldId id="272" r:id="rId16"/>
    <p:sldId id="269" r:id="rId17"/>
    <p:sldId id="270" r:id="rId18"/>
    <p:sldId id="27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2" d="100"/>
          <a:sy n="62" d="100"/>
        </p:scale>
        <p:origin x="82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705FE0-AF93-4B48-BAF7-118701416AE8}" type="doc">
      <dgm:prSet loTypeId="urn:microsoft.com/office/officeart/2011/layout/TabList" loCatId="list" qsTypeId="urn:microsoft.com/office/officeart/2005/8/quickstyle/3d2" qsCatId="3D" csTypeId="urn:microsoft.com/office/officeart/2005/8/colors/accent1_2" csCatId="accent1" phldr="1"/>
      <dgm:spPr/>
      <dgm:t>
        <a:bodyPr/>
        <a:lstStyle/>
        <a:p>
          <a:endParaRPr lang="en-US"/>
        </a:p>
      </dgm:t>
    </dgm:pt>
    <dgm:pt modelId="{640008D1-1104-4CD7-9794-1700AAA8AA93}">
      <dgm:prSet phldrT="[Text]" custT="1"/>
      <dgm:spPr/>
      <dgm:t>
        <a:bodyPr/>
        <a:lstStyle/>
        <a:p>
          <a:r>
            <a:rPr lang="en-US" sz="3600" dirty="0" err="1"/>
            <a:t>Obra</a:t>
          </a:r>
          <a:r>
            <a:rPr lang="en-US" sz="4400" dirty="0"/>
            <a:t>:</a:t>
          </a:r>
        </a:p>
      </dgm:t>
    </dgm:pt>
    <dgm:pt modelId="{7527ECB2-CC48-4744-9E92-F12BB2AAB040}" type="parTrans" cxnId="{F4452888-F325-4F55-BE2D-8701F07EE32B}">
      <dgm:prSet/>
      <dgm:spPr/>
      <dgm:t>
        <a:bodyPr/>
        <a:lstStyle/>
        <a:p>
          <a:endParaRPr lang="en-US"/>
        </a:p>
      </dgm:t>
    </dgm:pt>
    <dgm:pt modelId="{ABCF5368-DAF6-4A04-8FE0-F69A0FCA3F8D}" type="sibTrans" cxnId="{F4452888-F325-4F55-BE2D-8701F07EE32B}">
      <dgm:prSet/>
      <dgm:spPr/>
      <dgm:t>
        <a:bodyPr/>
        <a:lstStyle/>
        <a:p>
          <a:endParaRPr lang="en-US"/>
        </a:p>
      </dgm:t>
    </dgm:pt>
    <dgm:pt modelId="{047CC675-E510-4A2A-BF3A-5E53C8B476AE}">
      <dgm:prSet phldrT="[Text]" custT="1"/>
      <dgm:spPr/>
      <dgm:t>
        <a:bodyPr/>
        <a:lstStyle/>
        <a:p>
          <a:r>
            <a:rPr lang="en-US" sz="2800" i="0" dirty="0">
              <a:latin typeface="+mj-lt"/>
            </a:rPr>
            <a:t>“</a:t>
          </a:r>
          <a:r>
            <a:rPr lang="en-US" sz="2800" i="0" dirty="0" err="1">
              <a:latin typeface="+mj-lt"/>
            </a:rPr>
            <a:t>En</a:t>
          </a:r>
          <a:r>
            <a:rPr lang="en-US" sz="2800" i="0" dirty="0">
              <a:latin typeface="+mj-lt"/>
            </a:rPr>
            <a:t> </a:t>
          </a:r>
          <a:r>
            <a:rPr lang="en-US" sz="2800" i="0" dirty="0" err="1">
              <a:latin typeface="+mj-lt"/>
            </a:rPr>
            <a:t>tano</a:t>
          </a:r>
          <a:r>
            <a:rPr lang="en-US" sz="2800" i="0" dirty="0">
              <a:latin typeface="+mj-lt"/>
            </a:rPr>
            <a:t> que de rosa y Azucena” de </a:t>
          </a:r>
          <a:r>
            <a:rPr lang="en-US" sz="2800" i="0" dirty="0" err="1">
              <a:latin typeface="+mj-lt"/>
            </a:rPr>
            <a:t>Garcilaso</a:t>
          </a:r>
          <a:r>
            <a:rPr lang="en-US" sz="2800" i="0" dirty="0">
              <a:latin typeface="+mj-lt"/>
            </a:rPr>
            <a:t> de la Vega</a:t>
          </a:r>
          <a:endParaRPr lang="en-US" sz="2800" dirty="0">
            <a:latin typeface="+mj-lt"/>
          </a:endParaRPr>
        </a:p>
      </dgm:t>
    </dgm:pt>
    <dgm:pt modelId="{0B6CE6DD-A2A6-48FC-AAC1-6177F6F5FF34}" type="parTrans" cxnId="{F48BDBA7-5AE7-4874-B6E2-B1D2A7665300}">
      <dgm:prSet/>
      <dgm:spPr/>
      <dgm:t>
        <a:bodyPr/>
        <a:lstStyle/>
        <a:p>
          <a:endParaRPr lang="en-US"/>
        </a:p>
      </dgm:t>
    </dgm:pt>
    <dgm:pt modelId="{2081FDA8-39A3-47D1-A9F9-8EE83DD4C709}" type="sibTrans" cxnId="{F48BDBA7-5AE7-4874-B6E2-B1D2A7665300}">
      <dgm:prSet/>
      <dgm:spPr/>
      <dgm:t>
        <a:bodyPr/>
        <a:lstStyle/>
        <a:p>
          <a:endParaRPr lang="en-US"/>
        </a:p>
      </dgm:t>
    </dgm:pt>
    <dgm:pt modelId="{2FD8BD6E-D272-42B8-A915-00ED4D03666B}">
      <dgm:prSet phldrT="[Text]"/>
      <dgm:spPr/>
      <dgm:t>
        <a:bodyPr/>
        <a:lstStyle/>
        <a:p>
          <a:endParaRPr lang="en-US" dirty="0"/>
        </a:p>
      </dgm:t>
    </dgm:pt>
    <dgm:pt modelId="{E3529BFD-6E28-4F5C-AA1E-D614F6C9CAA5}" type="parTrans" cxnId="{391CFC8B-F30B-4149-9FCB-08368A2F79A6}">
      <dgm:prSet/>
      <dgm:spPr/>
      <dgm:t>
        <a:bodyPr/>
        <a:lstStyle/>
        <a:p>
          <a:endParaRPr lang="en-US"/>
        </a:p>
      </dgm:t>
    </dgm:pt>
    <dgm:pt modelId="{6C7E5F0B-2EF8-4AA0-98E9-8D289D07212C}" type="sibTrans" cxnId="{391CFC8B-F30B-4149-9FCB-08368A2F79A6}">
      <dgm:prSet/>
      <dgm:spPr/>
      <dgm:t>
        <a:bodyPr/>
        <a:lstStyle/>
        <a:p>
          <a:endParaRPr lang="en-US"/>
        </a:p>
      </dgm:t>
    </dgm:pt>
    <dgm:pt modelId="{A3962A81-EB49-45C6-84F5-EF7EC92258DD}">
      <dgm:prSet phldrT="[Text]" custT="1"/>
      <dgm:spPr/>
      <dgm:t>
        <a:bodyPr/>
        <a:lstStyle/>
        <a:p>
          <a:r>
            <a:rPr lang="en-US" sz="3600" dirty="0" err="1"/>
            <a:t>Tema</a:t>
          </a:r>
          <a:r>
            <a:rPr lang="en-US" sz="4400" dirty="0"/>
            <a:t>:</a:t>
          </a:r>
        </a:p>
      </dgm:t>
    </dgm:pt>
    <dgm:pt modelId="{D0327B41-19F9-44BC-A6AD-1084902142D6}" type="parTrans" cxnId="{565A88A8-7692-427A-B193-5806479D992B}">
      <dgm:prSet/>
      <dgm:spPr/>
      <dgm:t>
        <a:bodyPr/>
        <a:lstStyle/>
        <a:p>
          <a:endParaRPr lang="en-US"/>
        </a:p>
      </dgm:t>
    </dgm:pt>
    <dgm:pt modelId="{52D2B5C0-64B4-4F33-898B-8040D2D8CF3B}" type="sibTrans" cxnId="{565A88A8-7692-427A-B193-5806479D992B}">
      <dgm:prSet/>
      <dgm:spPr/>
      <dgm:t>
        <a:bodyPr/>
        <a:lstStyle/>
        <a:p>
          <a:endParaRPr lang="en-US"/>
        </a:p>
      </dgm:t>
    </dgm:pt>
    <dgm:pt modelId="{C343C3D1-853D-47A2-B76D-CBA6EFECD39A}">
      <dgm:prSet phldrT="[Text]" custT="1"/>
      <dgm:spPr/>
      <dgm:t>
        <a:bodyPr/>
        <a:lstStyle/>
        <a:p>
          <a:pPr>
            <a:buFont typeface="Arial" panose="020B0604020202020204" pitchFamily="34" charset="0"/>
            <a:buNone/>
          </a:pPr>
          <a:endParaRPr lang="es-419" sz="4000" dirty="0">
            <a:effectLst/>
            <a:latin typeface="Times New Roman" panose="02020603050405020304" pitchFamily="18" charset="0"/>
            <a:cs typeface="Times New Roman" panose="02020603050405020304" pitchFamily="18" charset="0"/>
          </a:endParaRPr>
        </a:p>
        <a:p>
          <a:pPr>
            <a:buFont typeface="Arial" panose="020B0604020202020204" pitchFamily="34" charset="0"/>
            <a:buChar char="•"/>
          </a:pPr>
          <a:r>
            <a:rPr lang="en-US" sz="3000" dirty="0"/>
            <a:t>El </a:t>
          </a:r>
          <a:r>
            <a:rPr lang="en-US" sz="3000" dirty="0" err="1"/>
            <a:t>tiempo</a:t>
          </a:r>
          <a:r>
            <a:rPr lang="en-US" sz="3000" dirty="0"/>
            <a:t> y </a:t>
          </a:r>
          <a:r>
            <a:rPr lang="en-US" sz="3000" dirty="0" err="1"/>
            <a:t>el</a:t>
          </a:r>
          <a:r>
            <a:rPr lang="en-US" sz="3000" dirty="0"/>
            <a:t> </a:t>
          </a:r>
          <a:r>
            <a:rPr lang="en-US" sz="3000" dirty="0" err="1"/>
            <a:t>espacio</a:t>
          </a:r>
          <a:endParaRPr lang="en-US" sz="3000" dirty="0"/>
        </a:p>
      </dgm:t>
    </dgm:pt>
    <dgm:pt modelId="{C5780A92-A2C0-49F3-B75C-C16AEE896AAE}" type="parTrans" cxnId="{728B5071-A196-4210-8FCC-45BDA9760047}">
      <dgm:prSet/>
      <dgm:spPr/>
      <dgm:t>
        <a:bodyPr/>
        <a:lstStyle/>
        <a:p>
          <a:endParaRPr lang="en-US"/>
        </a:p>
      </dgm:t>
    </dgm:pt>
    <dgm:pt modelId="{B05739E4-3FB6-49B1-8461-986935CBC050}" type="sibTrans" cxnId="{728B5071-A196-4210-8FCC-45BDA9760047}">
      <dgm:prSet/>
      <dgm:spPr/>
      <dgm:t>
        <a:bodyPr/>
        <a:lstStyle/>
        <a:p>
          <a:endParaRPr lang="en-US"/>
        </a:p>
      </dgm:t>
    </dgm:pt>
    <dgm:pt modelId="{E55212AC-9268-4FE4-AA52-3E27B99D2289}">
      <dgm:prSet phldrT="[Text]"/>
      <dgm:spPr/>
      <dgm:t>
        <a:bodyPr/>
        <a:lstStyle/>
        <a:p>
          <a:endParaRPr lang="en-US" dirty="0"/>
        </a:p>
      </dgm:t>
    </dgm:pt>
    <dgm:pt modelId="{4039D239-83F4-4C38-AA9C-73BD8DD4E609}" type="parTrans" cxnId="{C015ABC0-6524-4EB1-A516-6928AB40C9B2}">
      <dgm:prSet/>
      <dgm:spPr/>
      <dgm:t>
        <a:bodyPr/>
        <a:lstStyle/>
        <a:p>
          <a:endParaRPr lang="en-US"/>
        </a:p>
      </dgm:t>
    </dgm:pt>
    <dgm:pt modelId="{25732756-8B2C-479D-9754-E591F5E3EDF6}" type="sibTrans" cxnId="{C015ABC0-6524-4EB1-A516-6928AB40C9B2}">
      <dgm:prSet/>
      <dgm:spPr/>
      <dgm:t>
        <a:bodyPr/>
        <a:lstStyle/>
        <a:p>
          <a:endParaRPr lang="en-US"/>
        </a:p>
      </dgm:t>
    </dgm:pt>
    <dgm:pt modelId="{984071B3-780F-4CE4-9EB9-1E4F79CA484F}">
      <dgm:prSet phldrT="[Text]" custT="1"/>
      <dgm:spPr/>
      <dgm:t>
        <a:bodyPr/>
        <a:lstStyle/>
        <a:p>
          <a:r>
            <a:rPr lang="en-US" sz="3600" dirty="0" err="1"/>
            <a:t>Conceptos</a:t>
          </a:r>
          <a:r>
            <a:rPr lang="en-US" sz="3600" dirty="0"/>
            <a:t>:</a:t>
          </a:r>
        </a:p>
      </dgm:t>
    </dgm:pt>
    <dgm:pt modelId="{66E2A653-E77F-4736-9BC4-73DC25EB6591}" type="parTrans" cxnId="{98E9837F-6673-4FC9-8E91-21DA685F0D34}">
      <dgm:prSet/>
      <dgm:spPr/>
      <dgm:t>
        <a:bodyPr/>
        <a:lstStyle/>
        <a:p>
          <a:endParaRPr lang="en-US"/>
        </a:p>
      </dgm:t>
    </dgm:pt>
    <dgm:pt modelId="{5B154C37-F26B-472A-B5C6-CC688A7773FA}" type="sibTrans" cxnId="{98E9837F-6673-4FC9-8E91-21DA685F0D34}">
      <dgm:prSet/>
      <dgm:spPr/>
      <dgm:t>
        <a:bodyPr/>
        <a:lstStyle/>
        <a:p>
          <a:endParaRPr lang="en-US"/>
        </a:p>
      </dgm:t>
    </dgm:pt>
    <dgm:pt modelId="{863625FB-FE80-4EA9-A03D-B92F410FD417}">
      <dgm:prSet phldrT="[Text]"/>
      <dgm:spPr/>
      <dgm:t>
        <a:bodyPr/>
        <a:lstStyle/>
        <a:p>
          <a:r>
            <a:rPr lang="en-US" dirty="0"/>
            <a:t>Carpe diem, Memento mori</a:t>
          </a:r>
        </a:p>
      </dgm:t>
    </dgm:pt>
    <dgm:pt modelId="{73155A6D-907B-450F-9D0B-DBDA000DB458}" type="parTrans" cxnId="{9D29F793-DA30-4365-86CF-5D29F280F921}">
      <dgm:prSet/>
      <dgm:spPr/>
      <dgm:t>
        <a:bodyPr/>
        <a:lstStyle/>
        <a:p>
          <a:endParaRPr lang="en-US"/>
        </a:p>
      </dgm:t>
    </dgm:pt>
    <dgm:pt modelId="{D63B25DC-2FC8-4077-9390-7E399CF9C67F}" type="sibTrans" cxnId="{9D29F793-DA30-4365-86CF-5D29F280F921}">
      <dgm:prSet/>
      <dgm:spPr/>
      <dgm:t>
        <a:bodyPr/>
        <a:lstStyle/>
        <a:p>
          <a:endParaRPr lang="en-US"/>
        </a:p>
      </dgm:t>
    </dgm:pt>
    <dgm:pt modelId="{A57A449F-0568-41B4-B19D-F59B60F8A1D6}">
      <dgm:prSet phldrT="[Text]"/>
      <dgm:spPr/>
      <dgm:t>
        <a:bodyPr/>
        <a:lstStyle/>
        <a:p>
          <a:endParaRPr lang="en-US" dirty="0"/>
        </a:p>
      </dgm:t>
    </dgm:pt>
    <dgm:pt modelId="{0AB22B6F-ACFB-469F-AB8C-063D8210E29E}" type="parTrans" cxnId="{9E8E6AC1-E8A9-4432-BE89-0EE2E1B985FA}">
      <dgm:prSet/>
      <dgm:spPr/>
      <dgm:t>
        <a:bodyPr/>
        <a:lstStyle/>
        <a:p>
          <a:endParaRPr lang="en-US"/>
        </a:p>
      </dgm:t>
    </dgm:pt>
    <dgm:pt modelId="{04C43E28-C68D-4DB0-A582-B58A9BF500BC}" type="sibTrans" cxnId="{9E8E6AC1-E8A9-4432-BE89-0EE2E1B985FA}">
      <dgm:prSet/>
      <dgm:spPr/>
      <dgm:t>
        <a:bodyPr/>
        <a:lstStyle/>
        <a:p>
          <a:endParaRPr lang="en-US"/>
        </a:p>
      </dgm:t>
    </dgm:pt>
    <dgm:pt modelId="{78F2B8E2-44D8-449B-9736-92D6BDF68A43}">
      <dgm:prSet phldrT="[Text]" custT="1"/>
      <dgm:spPr/>
      <dgm:t>
        <a:bodyPr/>
        <a:lstStyle/>
        <a:p>
          <a:r>
            <a:rPr lang="en-US" sz="3600" dirty="0" err="1"/>
            <a:t>Contextos</a:t>
          </a:r>
          <a:r>
            <a:rPr lang="en-US" sz="3600" dirty="0"/>
            <a:t>:</a:t>
          </a:r>
        </a:p>
      </dgm:t>
    </dgm:pt>
    <dgm:pt modelId="{4B0C8457-F743-4604-AF15-7006A431331A}" type="sibTrans" cxnId="{C1D02083-216F-4CA4-80A8-FDD539A908BA}">
      <dgm:prSet/>
      <dgm:spPr/>
      <dgm:t>
        <a:bodyPr/>
        <a:lstStyle/>
        <a:p>
          <a:endParaRPr lang="es-419"/>
        </a:p>
      </dgm:t>
    </dgm:pt>
    <dgm:pt modelId="{419A3CA6-050F-4A52-9B32-49E76D8A5D85}" type="parTrans" cxnId="{C1D02083-216F-4CA4-80A8-FDD539A908BA}">
      <dgm:prSet/>
      <dgm:spPr/>
      <dgm:t>
        <a:bodyPr/>
        <a:lstStyle/>
        <a:p>
          <a:endParaRPr lang="es-419"/>
        </a:p>
      </dgm:t>
    </dgm:pt>
    <dgm:pt modelId="{754C4E62-11F5-49E9-BAB1-728A6B3E3425}" type="pres">
      <dgm:prSet presAssocID="{65705FE0-AF93-4B48-BAF7-118701416AE8}" presName="Name0" presStyleCnt="0">
        <dgm:presLayoutVars>
          <dgm:chMax/>
          <dgm:chPref val="3"/>
          <dgm:dir/>
          <dgm:animOne val="branch"/>
          <dgm:animLvl val="lvl"/>
        </dgm:presLayoutVars>
      </dgm:prSet>
      <dgm:spPr/>
    </dgm:pt>
    <dgm:pt modelId="{A7243C8B-7BD2-4B14-8623-D0252608257B}" type="pres">
      <dgm:prSet presAssocID="{640008D1-1104-4CD7-9794-1700AAA8AA93}" presName="composite" presStyleCnt="0"/>
      <dgm:spPr/>
    </dgm:pt>
    <dgm:pt modelId="{0EE180FE-DB03-4BA7-8E62-AD408CDE9397}" type="pres">
      <dgm:prSet presAssocID="{640008D1-1104-4CD7-9794-1700AAA8AA93}" presName="FirstChild" presStyleLbl="revTx" presStyleIdx="0" presStyleCnt="7" custLinFactNeighborX="0" custLinFactNeighborY="12898">
        <dgm:presLayoutVars>
          <dgm:chMax val="0"/>
          <dgm:chPref val="0"/>
          <dgm:bulletEnabled val="1"/>
        </dgm:presLayoutVars>
      </dgm:prSet>
      <dgm:spPr/>
    </dgm:pt>
    <dgm:pt modelId="{1150A5F4-EE77-4CDA-94D6-F85236EEFC42}" type="pres">
      <dgm:prSet presAssocID="{640008D1-1104-4CD7-9794-1700AAA8AA93}" presName="Parent" presStyleLbl="alignNode1" presStyleIdx="0" presStyleCnt="4">
        <dgm:presLayoutVars>
          <dgm:chMax val="3"/>
          <dgm:chPref val="3"/>
          <dgm:bulletEnabled val="1"/>
        </dgm:presLayoutVars>
      </dgm:prSet>
      <dgm:spPr/>
    </dgm:pt>
    <dgm:pt modelId="{2AAB42DD-ED12-45FE-AAB8-55B01987ADEE}" type="pres">
      <dgm:prSet presAssocID="{640008D1-1104-4CD7-9794-1700AAA8AA93}" presName="Accent" presStyleLbl="parChTrans1D1" presStyleIdx="0" presStyleCnt="4"/>
      <dgm:spPr/>
    </dgm:pt>
    <dgm:pt modelId="{641B860B-2F19-49DD-BA04-9E9E80F1759A}" type="pres">
      <dgm:prSet presAssocID="{640008D1-1104-4CD7-9794-1700AAA8AA93}" presName="Child" presStyleLbl="revTx" presStyleIdx="1" presStyleCnt="7">
        <dgm:presLayoutVars>
          <dgm:chMax val="0"/>
          <dgm:chPref val="0"/>
          <dgm:bulletEnabled val="1"/>
        </dgm:presLayoutVars>
      </dgm:prSet>
      <dgm:spPr/>
    </dgm:pt>
    <dgm:pt modelId="{645F3FFA-1A54-43BD-BDE8-B98DD144A385}" type="pres">
      <dgm:prSet presAssocID="{ABCF5368-DAF6-4A04-8FE0-F69A0FCA3F8D}" presName="sibTrans" presStyleCnt="0"/>
      <dgm:spPr/>
    </dgm:pt>
    <dgm:pt modelId="{CAEB579F-1F4F-4013-AB79-EB58011CCEC3}" type="pres">
      <dgm:prSet presAssocID="{A3962A81-EB49-45C6-84F5-EF7EC92258DD}" presName="composite" presStyleCnt="0"/>
      <dgm:spPr/>
    </dgm:pt>
    <dgm:pt modelId="{5CBE4250-DDFF-44D4-A0B9-4AB8931DAAE8}" type="pres">
      <dgm:prSet presAssocID="{A3962A81-EB49-45C6-84F5-EF7EC92258DD}" presName="FirstChild" presStyleLbl="revTx" presStyleIdx="2" presStyleCnt="7" custLinFactNeighborX="0" custLinFactNeighborY="23953">
        <dgm:presLayoutVars>
          <dgm:chMax val="0"/>
          <dgm:chPref val="0"/>
          <dgm:bulletEnabled val="1"/>
        </dgm:presLayoutVars>
      </dgm:prSet>
      <dgm:spPr/>
    </dgm:pt>
    <dgm:pt modelId="{E44E6DDC-FD25-4A7A-9133-257D802A4F28}" type="pres">
      <dgm:prSet presAssocID="{A3962A81-EB49-45C6-84F5-EF7EC92258DD}" presName="Parent" presStyleLbl="alignNode1" presStyleIdx="1" presStyleCnt="4">
        <dgm:presLayoutVars>
          <dgm:chMax val="3"/>
          <dgm:chPref val="3"/>
          <dgm:bulletEnabled val="1"/>
        </dgm:presLayoutVars>
      </dgm:prSet>
      <dgm:spPr/>
    </dgm:pt>
    <dgm:pt modelId="{5EB5D3D5-D263-41DA-AE50-E0446F6E0464}" type="pres">
      <dgm:prSet presAssocID="{A3962A81-EB49-45C6-84F5-EF7EC92258DD}" presName="Accent" presStyleLbl="parChTrans1D1" presStyleIdx="1" presStyleCnt="4"/>
      <dgm:spPr/>
    </dgm:pt>
    <dgm:pt modelId="{C995FD61-0CE5-4DA4-BBD0-5902EF36B083}" type="pres">
      <dgm:prSet presAssocID="{A3962A81-EB49-45C6-84F5-EF7EC92258DD}" presName="Child" presStyleLbl="revTx" presStyleIdx="3" presStyleCnt="7">
        <dgm:presLayoutVars>
          <dgm:chMax val="0"/>
          <dgm:chPref val="0"/>
          <dgm:bulletEnabled val="1"/>
        </dgm:presLayoutVars>
      </dgm:prSet>
      <dgm:spPr/>
    </dgm:pt>
    <dgm:pt modelId="{B1284700-F080-4FE7-A485-87F653DB1C29}" type="pres">
      <dgm:prSet presAssocID="{52D2B5C0-64B4-4F33-898B-8040D2D8CF3B}" presName="sibTrans" presStyleCnt="0"/>
      <dgm:spPr/>
    </dgm:pt>
    <dgm:pt modelId="{4C11A6BE-B23E-4D53-96DE-3B9395225F3F}" type="pres">
      <dgm:prSet presAssocID="{984071B3-780F-4CE4-9EB9-1E4F79CA484F}" presName="composite" presStyleCnt="0"/>
      <dgm:spPr/>
    </dgm:pt>
    <dgm:pt modelId="{B568BA0E-0716-4780-A270-AC7C60E064F2}" type="pres">
      <dgm:prSet presAssocID="{984071B3-780F-4CE4-9EB9-1E4F79CA484F}" presName="FirstChild" presStyleLbl="revTx" presStyleIdx="4" presStyleCnt="7" custScaleX="96618" custScaleY="115737" custLinFactNeighborX="296" custLinFactNeighborY="1843">
        <dgm:presLayoutVars>
          <dgm:chMax val="0"/>
          <dgm:chPref val="0"/>
          <dgm:bulletEnabled val="1"/>
        </dgm:presLayoutVars>
      </dgm:prSet>
      <dgm:spPr/>
    </dgm:pt>
    <dgm:pt modelId="{D382A6FD-64F4-4DA1-9048-6024F65AEE00}" type="pres">
      <dgm:prSet presAssocID="{984071B3-780F-4CE4-9EB9-1E4F79CA484F}" presName="Parent" presStyleLbl="alignNode1" presStyleIdx="2" presStyleCnt="4" custScaleX="106907" custScaleY="113194" custLinFactNeighborX="1983" custLinFactNeighborY="-1937">
        <dgm:presLayoutVars>
          <dgm:chMax val="3"/>
          <dgm:chPref val="3"/>
          <dgm:bulletEnabled val="1"/>
        </dgm:presLayoutVars>
      </dgm:prSet>
      <dgm:spPr/>
    </dgm:pt>
    <dgm:pt modelId="{3A202E5A-3F4C-4A85-A751-46A476A1B2E7}" type="pres">
      <dgm:prSet presAssocID="{984071B3-780F-4CE4-9EB9-1E4F79CA484F}" presName="Accent" presStyleLbl="parChTrans1D1" presStyleIdx="2" presStyleCnt="4" custSzY="45720" custScaleX="100000" custLinFactY="41112" custLinFactNeighborX="-699" custLinFactNeighborY="100000"/>
      <dgm:spPr/>
    </dgm:pt>
    <dgm:pt modelId="{189D0994-E954-4098-9E32-22E9F3EEB122}" type="pres">
      <dgm:prSet presAssocID="{984071B3-780F-4CE4-9EB9-1E4F79CA484F}" presName="Child" presStyleLbl="revTx" presStyleIdx="5" presStyleCnt="7" custScaleY="100324">
        <dgm:presLayoutVars>
          <dgm:chMax val="0"/>
          <dgm:chPref val="0"/>
          <dgm:bulletEnabled val="1"/>
        </dgm:presLayoutVars>
      </dgm:prSet>
      <dgm:spPr/>
    </dgm:pt>
    <dgm:pt modelId="{9FD63153-B0D6-4485-807D-11C160DB09C6}" type="pres">
      <dgm:prSet presAssocID="{5B154C37-F26B-472A-B5C6-CC688A7773FA}" presName="sibTrans" presStyleCnt="0"/>
      <dgm:spPr/>
    </dgm:pt>
    <dgm:pt modelId="{62DE3175-F865-434A-8646-0B269F02EEB5}" type="pres">
      <dgm:prSet presAssocID="{78F2B8E2-44D8-449B-9736-92D6BDF68A43}" presName="composite" presStyleCnt="0"/>
      <dgm:spPr/>
    </dgm:pt>
    <dgm:pt modelId="{FDBAA7CC-601D-4B31-98A0-4AB1204967CB}" type="pres">
      <dgm:prSet presAssocID="{78F2B8E2-44D8-449B-9736-92D6BDF68A43}" presName="FirstChild" presStyleLbl="revTx" presStyleIdx="6" presStyleCnt="7">
        <dgm:presLayoutVars>
          <dgm:chMax val="0"/>
          <dgm:chPref val="0"/>
          <dgm:bulletEnabled val="1"/>
        </dgm:presLayoutVars>
      </dgm:prSet>
      <dgm:spPr/>
    </dgm:pt>
    <dgm:pt modelId="{BEB9629A-BC81-42D9-AD7A-82A73B46C28D}" type="pres">
      <dgm:prSet presAssocID="{78F2B8E2-44D8-449B-9736-92D6BDF68A43}" presName="Parent" presStyleLbl="alignNode1" presStyleIdx="3" presStyleCnt="4" custScaleX="106907" custScaleY="113194" custLinFactNeighborX="1983" custLinFactNeighborY="-1937">
        <dgm:presLayoutVars>
          <dgm:chMax val="3"/>
          <dgm:chPref val="3"/>
          <dgm:bulletEnabled val="1"/>
        </dgm:presLayoutVars>
      </dgm:prSet>
      <dgm:spPr/>
    </dgm:pt>
    <dgm:pt modelId="{A8507F35-CA8A-44E3-8CB3-19E3901AAE9E}" type="pres">
      <dgm:prSet presAssocID="{78F2B8E2-44D8-449B-9736-92D6BDF68A43}" presName="Accent" presStyleLbl="parChTrans1D1" presStyleIdx="3" presStyleCnt="4"/>
      <dgm:spPr/>
    </dgm:pt>
  </dgm:ptLst>
  <dgm:cxnLst>
    <dgm:cxn modelId="{1781E204-EB33-4037-AE43-FAEE3D9EA2FD}" type="presOf" srcId="{78F2B8E2-44D8-449B-9736-92D6BDF68A43}" destId="{BEB9629A-BC81-42D9-AD7A-82A73B46C28D}" srcOrd="0" destOrd="0" presId="urn:microsoft.com/office/officeart/2011/layout/TabList"/>
    <dgm:cxn modelId="{C5870413-93B1-4318-8F44-3D205C92C806}" type="presOf" srcId="{863625FB-FE80-4EA9-A03D-B92F410FD417}" destId="{B568BA0E-0716-4780-A270-AC7C60E064F2}" srcOrd="0" destOrd="0" presId="urn:microsoft.com/office/officeart/2011/layout/TabList"/>
    <dgm:cxn modelId="{A889846D-2996-4795-A528-C03FB939A9C2}" type="presOf" srcId="{A3962A81-EB49-45C6-84F5-EF7EC92258DD}" destId="{E44E6DDC-FD25-4A7A-9133-257D802A4F28}" srcOrd="0" destOrd="0" presId="urn:microsoft.com/office/officeart/2011/layout/TabList"/>
    <dgm:cxn modelId="{728B5071-A196-4210-8FCC-45BDA9760047}" srcId="{A3962A81-EB49-45C6-84F5-EF7EC92258DD}" destId="{C343C3D1-853D-47A2-B76D-CBA6EFECD39A}" srcOrd="0" destOrd="0" parTransId="{C5780A92-A2C0-49F3-B75C-C16AEE896AAE}" sibTransId="{B05739E4-3FB6-49B1-8461-986935CBC050}"/>
    <dgm:cxn modelId="{76EE0B56-D834-4C0C-B3D3-AB874527328F}" type="presOf" srcId="{640008D1-1104-4CD7-9794-1700AAA8AA93}" destId="{1150A5F4-EE77-4CDA-94D6-F85236EEFC42}" srcOrd="0" destOrd="0" presId="urn:microsoft.com/office/officeart/2011/layout/TabList"/>
    <dgm:cxn modelId="{98E9837F-6673-4FC9-8E91-21DA685F0D34}" srcId="{65705FE0-AF93-4B48-BAF7-118701416AE8}" destId="{984071B3-780F-4CE4-9EB9-1E4F79CA484F}" srcOrd="2" destOrd="0" parTransId="{66E2A653-E77F-4736-9BC4-73DC25EB6591}" sibTransId="{5B154C37-F26B-472A-B5C6-CC688A7773FA}"/>
    <dgm:cxn modelId="{C1D02083-216F-4CA4-80A8-FDD539A908BA}" srcId="{65705FE0-AF93-4B48-BAF7-118701416AE8}" destId="{78F2B8E2-44D8-449B-9736-92D6BDF68A43}" srcOrd="3" destOrd="0" parTransId="{419A3CA6-050F-4A52-9B32-49E76D8A5D85}" sibTransId="{4B0C8457-F743-4604-AF15-7006A431331A}"/>
    <dgm:cxn modelId="{15C21887-CD48-449F-BE73-EBAD3BF06E0D}" type="presOf" srcId="{C343C3D1-853D-47A2-B76D-CBA6EFECD39A}" destId="{5CBE4250-DDFF-44D4-A0B9-4AB8931DAAE8}" srcOrd="0" destOrd="0" presId="urn:microsoft.com/office/officeart/2011/layout/TabList"/>
    <dgm:cxn modelId="{F4452888-F325-4F55-BE2D-8701F07EE32B}" srcId="{65705FE0-AF93-4B48-BAF7-118701416AE8}" destId="{640008D1-1104-4CD7-9794-1700AAA8AA93}" srcOrd="0" destOrd="0" parTransId="{7527ECB2-CC48-4744-9E92-F12BB2AAB040}" sibTransId="{ABCF5368-DAF6-4A04-8FE0-F69A0FCA3F8D}"/>
    <dgm:cxn modelId="{391CFC8B-F30B-4149-9FCB-08368A2F79A6}" srcId="{640008D1-1104-4CD7-9794-1700AAA8AA93}" destId="{2FD8BD6E-D272-42B8-A915-00ED4D03666B}" srcOrd="1" destOrd="0" parTransId="{E3529BFD-6E28-4F5C-AA1E-D614F6C9CAA5}" sibTransId="{6C7E5F0B-2EF8-4AA0-98E9-8D289D07212C}"/>
    <dgm:cxn modelId="{9D29F793-DA30-4365-86CF-5D29F280F921}" srcId="{984071B3-780F-4CE4-9EB9-1E4F79CA484F}" destId="{863625FB-FE80-4EA9-A03D-B92F410FD417}" srcOrd="0" destOrd="0" parTransId="{73155A6D-907B-450F-9D0B-DBDA000DB458}" sibTransId="{D63B25DC-2FC8-4077-9390-7E399CF9C67F}"/>
    <dgm:cxn modelId="{F48BDBA7-5AE7-4874-B6E2-B1D2A7665300}" srcId="{640008D1-1104-4CD7-9794-1700AAA8AA93}" destId="{047CC675-E510-4A2A-BF3A-5E53C8B476AE}" srcOrd="0" destOrd="0" parTransId="{0B6CE6DD-A2A6-48FC-AAC1-6177F6F5FF34}" sibTransId="{2081FDA8-39A3-47D1-A9F9-8EE83DD4C709}"/>
    <dgm:cxn modelId="{565A88A8-7692-427A-B193-5806479D992B}" srcId="{65705FE0-AF93-4B48-BAF7-118701416AE8}" destId="{A3962A81-EB49-45C6-84F5-EF7EC92258DD}" srcOrd="1" destOrd="0" parTransId="{D0327B41-19F9-44BC-A6AD-1084902142D6}" sibTransId="{52D2B5C0-64B4-4F33-898B-8040D2D8CF3B}"/>
    <dgm:cxn modelId="{79CEF2B8-5394-459E-8628-0D5A587978B5}" type="presOf" srcId="{2FD8BD6E-D272-42B8-A915-00ED4D03666B}" destId="{641B860B-2F19-49DD-BA04-9E9E80F1759A}" srcOrd="0" destOrd="0" presId="urn:microsoft.com/office/officeart/2011/layout/TabList"/>
    <dgm:cxn modelId="{C015ABC0-6524-4EB1-A516-6928AB40C9B2}" srcId="{A3962A81-EB49-45C6-84F5-EF7EC92258DD}" destId="{E55212AC-9268-4FE4-AA52-3E27B99D2289}" srcOrd="1" destOrd="0" parTransId="{4039D239-83F4-4C38-AA9C-73BD8DD4E609}" sibTransId="{25732756-8B2C-479D-9754-E591F5E3EDF6}"/>
    <dgm:cxn modelId="{9E8E6AC1-E8A9-4432-BE89-0EE2E1B985FA}" srcId="{984071B3-780F-4CE4-9EB9-1E4F79CA484F}" destId="{A57A449F-0568-41B4-B19D-F59B60F8A1D6}" srcOrd="1" destOrd="0" parTransId="{0AB22B6F-ACFB-469F-AB8C-063D8210E29E}" sibTransId="{04C43E28-C68D-4DB0-A582-B58A9BF500BC}"/>
    <dgm:cxn modelId="{092CA2C4-7AFA-4EEB-BD07-A2FCBD9599A8}" type="presOf" srcId="{A57A449F-0568-41B4-B19D-F59B60F8A1D6}" destId="{189D0994-E954-4098-9E32-22E9F3EEB122}" srcOrd="0" destOrd="0" presId="urn:microsoft.com/office/officeart/2011/layout/TabList"/>
    <dgm:cxn modelId="{16BE65D9-2A7A-4A2F-AF62-7E83589B0B92}" type="presOf" srcId="{047CC675-E510-4A2A-BF3A-5E53C8B476AE}" destId="{0EE180FE-DB03-4BA7-8E62-AD408CDE9397}" srcOrd="0" destOrd="0" presId="urn:microsoft.com/office/officeart/2011/layout/TabList"/>
    <dgm:cxn modelId="{3E6617E4-3964-483A-90E3-B59554ABA71D}" type="presOf" srcId="{984071B3-780F-4CE4-9EB9-1E4F79CA484F}" destId="{D382A6FD-64F4-4DA1-9048-6024F65AEE00}" srcOrd="0" destOrd="0" presId="urn:microsoft.com/office/officeart/2011/layout/TabList"/>
    <dgm:cxn modelId="{49E772F8-3A1F-4790-81C5-25728E21FB14}" type="presOf" srcId="{65705FE0-AF93-4B48-BAF7-118701416AE8}" destId="{754C4E62-11F5-49E9-BAB1-728A6B3E3425}" srcOrd="0" destOrd="0" presId="urn:microsoft.com/office/officeart/2011/layout/TabList"/>
    <dgm:cxn modelId="{C831C6FF-A7A2-4815-80CB-2DFE90C5A1CA}" type="presOf" srcId="{E55212AC-9268-4FE4-AA52-3E27B99D2289}" destId="{C995FD61-0CE5-4DA4-BBD0-5902EF36B083}" srcOrd="0" destOrd="0" presId="urn:microsoft.com/office/officeart/2011/layout/TabList"/>
    <dgm:cxn modelId="{DC6F1014-B8D3-401B-AC7F-57F217A583D7}" type="presParOf" srcId="{754C4E62-11F5-49E9-BAB1-728A6B3E3425}" destId="{A7243C8B-7BD2-4B14-8623-D0252608257B}" srcOrd="0" destOrd="0" presId="urn:microsoft.com/office/officeart/2011/layout/TabList"/>
    <dgm:cxn modelId="{80F31DC5-5941-4498-B8B7-EFE2B2E1EB16}" type="presParOf" srcId="{A7243C8B-7BD2-4B14-8623-D0252608257B}" destId="{0EE180FE-DB03-4BA7-8E62-AD408CDE9397}" srcOrd="0" destOrd="0" presId="urn:microsoft.com/office/officeart/2011/layout/TabList"/>
    <dgm:cxn modelId="{8E52A097-CFF1-46A2-A990-F5FB57EA2F50}" type="presParOf" srcId="{A7243C8B-7BD2-4B14-8623-D0252608257B}" destId="{1150A5F4-EE77-4CDA-94D6-F85236EEFC42}" srcOrd="1" destOrd="0" presId="urn:microsoft.com/office/officeart/2011/layout/TabList"/>
    <dgm:cxn modelId="{EED14BFC-8A90-43AA-8A42-A497900080EF}" type="presParOf" srcId="{A7243C8B-7BD2-4B14-8623-D0252608257B}" destId="{2AAB42DD-ED12-45FE-AAB8-55B01987ADEE}" srcOrd="2" destOrd="0" presId="urn:microsoft.com/office/officeart/2011/layout/TabList"/>
    <dgm:cxn modelId="{9752069B-016B-435E-ACE7-E9BEEC1E8202}" type="presParOf" srcId="{754C4E62-11F5-49E9-BAB1-728A6B3E3425}" destId="{641B860B-2F19-49DD-BA04-9E9E80F1759A}" srcOrd="1" destOrd="0" presId="urn:microsoft.com/office/officeart/2011/layout/TabList"/>
    <dgm:cxn modelId="{CE55FC6E-A30B-4222-9CEA-9B1C09D2F31E}" type="presParOf" srcId="{754C4E62-11F5-49E9-BAB1-728A6B3E3425}" destId="{645F3FFA-1A54-43BD-BDE8-B98DD144A385}" srcOrd="2" destOrd="0" presId="urn:microsoft.com/office/officeart/2011/layout/TabList"/>
    <dgm:cxn modelId="{B3BEB27B-0605-4C3C-91B7-1C310A5A27B5}" type="presParOf" srcId="{754C4E62-11F5-49E9-BAB1-728A6B3E3425}" destId="{CAEB579F-1F4F-4013-AB79-EB58011CCEC3}" srcOrd="3" destOrd="0" presId="urn:microsoft.com/office/officeart/2011/layout/TabList"/>
    <dgm:cxn modelId="{2134EF37-581F-43E9-8A0C-54CCB8DCD583}" type="presParOf" srcId="{CAEB579F-1F4F-4013-AB79-EB58011CCEC3}" destId="{5CBE4250-DDFF-44D4-A0B9-4AB8931DAAE8}" srcOrd="0" destOrd="0" presId="urn:microsoft.com/office/officeart/2011/layout/TabList"/>
    <dgm:cxn modelId="{84B1BCBB-AA07-46F7-B5D3-B985F2B91CBB}" type="presParOf" srcId="{CAEB579F-1F4F-4013-AB79-EB58011CCEC3}" destId="{E44E6DDC-FD25-4A7A-9133-257D802A4F28}" srcOrd="1" destOrd="0" presId="urn:microsoft.com/office/officeart/2011/layout/TabList"/>
    <dgm:cxn modelId="{284000E2-73E1-46D9-828A-F4028458A366}" type="presParOf" srcId="{CAEB579F-1F4F-4013-AB79-EB58011CCEC3}" destId="{5EB5D3D5-D263-41DA-AE50-E0446F6E0464}" srcOrd="2" destOrd="0" presId="urn:microsoft.com/office/officeart/2011/layout/TabList"/>
    <dgm:cxn modelId="{75E88EFF-BD2A-4DC7-99E7-B1306F71C072}" type="presParOf" srcId="{754C4E62-11F5-49E9-BAB1-728A6B3E3425}" destId="{C995FD61-0CE5-4DA4-BBD0-5902EF36B083}" srcOrd="4" destOrd="0" presId="urn:microsoft.com/office/officeart/2011/layout/TabList"/>
    <dgm:cxn modelId="{0BF93DD4-3CC9-421D-A09C-898B03A2C1D4}" type="presParOf" srcId="{754C4E62-11F5-49E9-BAB1-728A6B3E3425}" destId="{B1284700-F080-4FE7-A485-87F653DB1C29}" srcOrd="5" destOrd="0" presId="urn:microsoft.com/office/officeart/2011/layout/TabList"/>
    <dgm:cxn modelId="{96F6A6C3-41E1-43D0-BE60-D9CDEE55E125}" type="presParOf" srcId="{754C4E62-11F5-49E9-BAB1-728A6B3E3425}" destId="{4C11A6BE-B23E-4D53-96DE-3B9395225F3F}" srcOrd="6" destOrd="0" presId="urn:microsoft.com/office/officeart/2011/layout/TabList"/>
    <dgm:cxn modelId="{A2D5C38E-C2A2-4580-B22C-FD0F3F990FF4}" type="presParOf" srcId="{4C11A6BE-B23E-4D53-96DE-3B9395225F3F}" destId="{B568BA0E-0716-4780-A270-AC7C60E064F2}" srcOrd="0" destOrd="0" presId="urn:microsoft.com/office/officeart/2011/layout/TabList"/>
    <dgm:cxn modelId="{02DEDB9A-11D9-405A-A223-C6B0F1BD1849}" type="presParOf" srcId="{4C11A6BE-B23E-4D53-96DE-3B9395225F3F}" destId="{D382A6FD-64F4-4DA1-9048-6024F65AEE00}" srcOrd="1" destOrd="0" presId="urn:microsoft.com/office/officeart/2011/layout/TabList"/>
    <dgm:cxn modelId="{4C1C1DD3-165B-4AB4-981A-14CBEFDE41AB}" type="presParOf" srcId="{4C11A6BE-B23E-4D53-96DE-3B9395225F3F}" destId="{3A202E5A-3F4C-4A85-A751-46A476A1B2E7}" srcOrd="2" destOrd="0" presId="urn:microsoft.com/office/officeart/2011/layout/TabList"/>
    <dgm:cxn modelId="{797EFA52-6BBD-4521-AF32-72E799BB44AD}" type="presParOf" srcId="{754C4E62-11F5-49E9-BAB1-728A6B3E3425}" destId="{189D0994-E954-4098-9E32-22E9F3EEB122}" srcOrd="7" destOrd="0" presId="urn:microsoft.com/office/officeart/2011/layout/TabList"/>
    <dgm:cxn modelId="{DF2F1ED2-1481-49E3-ADDC-BE06E6A3EC64}" type="presParOf" srcId="{754C4E62-11F5-49E9-BAB1-728A6B3E3425}" destId="{9FD63153-B0D6-4485-807D-11C160DB09C6}" srcOrd="8" destOrd="0" presId="urn:microsoft.com/office/officeart/2011/layout/TabList"/>
    <dgm:cxn modelId="{E4A3E83A-09B5-4E78-8A47-5498CCC34A15}" type="presParOf" srcId="{754C4E62-11F5-49E9-BAB1-728A6B3E3425}" destId="{62DE3175-F865-434A-8646-0B269F02EEB5}" srcOrd="9" destOrd="0" presId="urn:microsoft.com/office/officeart/2011/layout/TabList"/>
    <dgm:cxn modelId="{E27C963A-C2CE-4692-A1EA-F67CFE724071}" type="presParOf" srcId="{62DE3175-F865-434A-8646-0B269F02EEB5}" destId="{FDBAA7CC-601D-4B31-98A0-4AB1204967CB}" srcOrd="0" destOrd="0" presId="urn:microsoft.com/office/officeart/2011/layout/TabList"/>
    <dgm:cxn modelId="{8FFA6EEF-CA4D-496F-8303-29FA5017A48E}" type="presParOf" srcId="{62DE3175-F865-434A-8646-0B269F02EEB5}" destId="{BEB9629A-BC81-42D9-AD7A-82A73B46C28D}" srcOrd="1" destOrd="0" presId="urn:microsoft.com/office/officeart/2011/layout/TabList"/>
    <dgm:cxn modelId="{CE8EF18A-3EA8-44FE-8456-CE6835C098D2}" type="presParOf" srcId="{62DE3175-F865-434A-8646-0B269F02EEB5}" destId="{A8507F35-CA8A-44E3-8CB3-19E3901AAE9E}"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0809F476-B66C-46A8-8B7E-86343F442390}">
      <dgm:prSet phldrT="[Text]"/>
      <dgm:spPr/>
      <dgm:t>
        <a:bodyPr/>
        <a:lstStyle/>
        <a:p>
          <a:pPr algn="l"/>
          <a:r>
            <a:rPr lang="en-US" dirty="0"/>
            <a:t>2.D Situate textual language and registers within historical, social, and geopolitical contexts.</a:t>
          </a:r>
          <a:endParaRPr lang="es-419" dirty="0"/>
        </a:p>
        <a:p>
          <a:pPr algn="l"/>
          <a:endParaRPr lang="en-US" dirty="0"/>
        </a:p>
      </dgm:t>
    </dgm:pt>
    <dgm:pt modelId="{A8A21C6F-033B-4617-BAF3-3190F4557943}" type="parTrans" cxnId="{F2F54660-405F-4BA3-8186-5DEA3DE7FCE7}">
      <dgm:prSet/>
      <dgm:spPr/>
      <dgm:t>
        <a:bodyPr/>
        <a:lstStyle/>
        <a:p>
          <a:endParaRPr lang="en-US"/>
        </a:p>
      </dgm:t>
    </dgm:pt>
    <dgm:pt modelId="{A4DAB99E-E6A8-4A6A-882F-7BA30EFF12D4}" type="sibTrans" cxnId="{F2F54660-405F-4BA3-8186-5DEA3DE7FCE7}">
      <dgm:prSet/>
      <dgm:spPr/>
      <dgm:t>
        <a:bodyPr/>
        <a:lstStyle/>
        <a:p>
          <a:endParaRPr lang="en-US"/>
        </a:p>
      </dgm:t>
    </dgm:pt>
    <dgm:pt modelId="{9D6EB81B-4EF7-434F-80D8-612C4529AC64}">
      <dgm:prSet phldrT="[Text]"/>
      <dgm:spPr/>
      <dgm:t>
        <a:bodyPr/>
        <a:lstStyle/>
        <a:p>
          <a:pPr algn="l"/>
          <a:r>
            <a:rPr lang="en-US" dirty="0"/>
            <a:t>2.E Relate texts to their contexts (literary, historical, sociocultural, geopolitical).</a:t>
          </a:r>
          <a:endParaRPr lang="es-419" dirty="0"/>
        </a:p>
        <a:p>
          <a:pPr algn="l"/>
          <a:endParaRPr lang="en-US" dirty="0"/>
        </a:p>
      </dgm:t>
    </dgm:pt>
    <dgm:pt modelId="{E608C7AD-5CBE-4AF0-82D6-DF8EBF982778}" type="parTrans" cxnId="{508CCD54-7FC4-4BFE-9F95-C84EE176571C}">
      <dgm:prSet/>
      <dgm:spPr/>
      <dgm:t>
        <a:bodyPr/>
        <a:lstStyle/>
        <a:p>
          <a:endParaRPr lang="en-US"/>
        </a:p>
      </dgm:t>
    </dgm:pt>
    <dgm:pt modelId="{54B9884A-6EAD-4B35-ACD5-A1332EDFD09F}" type="sibTrans" cxnId="{508CCD54-7FC4-4BFE-9F95-C84EE176571C}">
      <dgm:prSet/>
      <dgm:spPr/>
      <dgm:t>
        <a:bodyPr/>
        <a:lstStyle/>
        <a:p>
          <a:endParaRPr lang="en-US"/>
        </a:p>
      </dgm:t>
    </dgm:pt>
    <dgm:pt modelId="{A8D24181-C2B2-4FD2-AE3E-DFC7E0D79466}">
      <dgm:prSet/>
      <dgm:spPr/>
      <dgm:t>
        <a:bodyPr/>
        <a:lstStyle/>
        <a:p>
          <a:pPr algn="l"/>
          <a:r>
            <a:rPr lang="en-US" dirty="0"/>
            <a:t>2.D.iii Identify linguistic features representative of the time and place in which a text was written.</a:t>
          </a:r>
          <a:endParaRPr lang="es-419" dirty="0"/>
        </a:p>
        <a:p>
          <a:pPr algn="l"/>
          <a:endParaRPr lang="en-US" dirty="0"/>
        </a:p>
      </dgm:t>
    </dgm:pt>
    <dgm:pt modelId="{96B3B8DC-8B4F-4B18-B9D2-020141FA5528}" type="parTrans" cxnId="{F05F5461-6F24-4FF7-9F9B-0FCC4E57A837}">
      <dgm:prSet/>
      <dgm:spPr/>
      <dgm:t>
        <a:bodyPr/>
        <a:lstStyle/>
        <a:p>
          <a:endParaRPr lang="en-US"/>
        </a:p>
      </dgm:t>
    </dgm:pt>
    <dgm:pt modelId="{1326C577-4253-4AE2-9EE4-86652BB95908}" type="sibTrans" cxnId="{F05F5461-6F24-4FF7-9F9B-0FCC4E57A837}">
      <dgm:prSet/>
      <dgm:spPr/>
      <dgm:t>
        <a:bodyPr/>
        <a:lstStyle/>
        <a:p>
          <a:endParaRPr lang="en-US"/>
        </a:p>
      </dgm:t>
    </dgm:pt>
    <dgm:pt modelId="{C132C32F-1CC1-49F5-A271-49876AE735AC}">
      <dgm:prSet/>
      <dgm:spPr/>
      <dgm:t>
        <a:bodyPr/>
        <a:lstStyle/>
        <a:p>
          <a:pPr algn="l"/>
          <a:r>
            <a:rPr lang="en-US" dirty="0"/>
            <a:t>2.E.ii Explain how a text’s content </a:t>
          </a:r>
          <a:r>
            <a:rPr lang="es-419" dirty="0"/>
            <a:t>relates </a:t>
          </a:r>
          <a:r>
            <a:rPr lang="es-419" dirty="0" err="1"/>
            <a:t>to</a:t>
          </a:r>
          <a:r>
            <a:rPr lang="es-419" dirty="0"/>
            <a:t> sociocultural, </a:t>
          </a:r>
          <a:r>
            <a:rPr lang="es-419" dirty="0" err="1"/>
            <a:t>geopolitical</a:t>
          </a:r>
          <a:r>
            <a:rPr lang="es-419" dirty="0"/>
            <a:t>, </a:t>
          </a:r>
          <a:r>
            <a:rPr lang="es-419" dirty="0" err="1"/>
            <a:t>or</a:t>
          </a:r>
          <a:r>
            <a:rPr lang="es-419" dirty="0"/>
            <a:t> </a:t>
          </a:r>
          <a:r>
            <a:rPr lang="es-419" dirty="0" err="1"/>
            <a:t>historical</a:t>
          </a:r>
          <a:r>
            <a:rPr lang="es-419" dirty="0"/>
            <a:t> </a:t>
          </a:r>
          <a:r>
            <a:rPr lang="es-419" dirty="0" err="1"/>
            <a:t>contexts</a:t>
          </a:r>
          <a:r>
            <a:rPr lang="es-419" dirty="0"/>
            <a:t>.</a:t>
          </a:r>
          <a:r>
            <a:rPr lang="en-US" dirty="0"/>
            <a:t> </a:t>
          </a:r>
        </a:p>
        <a:p>
          <a:pPr algn="l"/>
          <a:r>
            <a:rPr lang="en-US" dirty="0"/>
            <a:t>2.E.iii Explain the relationship between a literary text and its sociocultural, </a:t>
          </a:r>
          <a:r>
            <a:rPr lang="es-419" dirty="0" err="1"/>
            <a:t>geopolitical</a:t>
          </a:r>
          <a:r>
            <a:rPr lang="es-419" dirty="0"/>
            <a:t>, and </a:t>
          </a:r>
          <a:r>
            <a:rPr lang="es-419" dirty="0" err="1"/>
            <a:t>historical</a:t>
          </a:r>
          <a:r>
            <a:rPr lang="es-419" dirty="0"/>
            <a:t> </a:t>
          </a:r>
          <a:r>
            <a:rPr lang="es-419" dirty="0" err="1"/>
            <a:t>contexts</a:t>
          </a:r>
          <a:r>
            <a:rPr lang="es-419" dirty="0"/>
            <a:t>.</a:t>
          </a:r>
        </a:p>
      </dgm:t>
    </dgm:pt>
    <dgm:pt modelId="{82BF9E9B-E046-4414-9878-335CA2CDFF49}" type="parTrans" cxnId="{E865BE48-65CE-4027-B46D-8AEE93EA501E}">
      <dgm:prSet/>
      <dgm:spPr/>
      <dgm:t>
        <a:bodyPr/>
        <a:lstStyle/>
        <a:p>
          <a:endParaRPr lang="en-US"/>
        </a:p>
      </dgm:t>
    </dgm:pt>
    <dgm:pt modelId="{EC2CD791-CA69-4C89-B9DD-C370F89F69B9}" type="sibTrans" cxnId="{E865BE48-65CE-4027-B46D-8AEE93EA501E}">
      <dgm:prSet/>
      <dgm:spPr/>
      <dgm:t>
        <a:bodyPr/>
        <a:lstStyle/>
        <a:p>
          <a:endParaRPr lang="en-US"/>
        </a:p>
      </dgm:t>
    </dgm:pt>
    <dgm:pt modelId="{93AE894F-EB4F-4E7E-B928-0E9EB0282305}">
      <dgm:prSet phldrT="[Text]"/>
      <dgm:spPr/>
      <dgm:t>
        <a:bodyPr/>
        <a:lstStyle/>
        <a:p>
          <a:pPr algn="l"/>
          <a:r>
            <a:rPr lang="en-US" dirty="0"/>
            <a:t>2.C Relate target language </a:t>
          </a:r>
          <a:r>
            <a:rPr lang="es-419" dirty="0" err="1"/>
            <a:t>texts</a:t>
          </a:r>
          <a:r>
            <a:rPr lang="es-419" dirty="0"/>
            <a:t> </a:t>
          </a:r>
          <a:r>
            <a:rPr lang="es-419" dirty="0" err="1"/>
            <a:t>to</a:t>
          </a:r>
          <a:r>
            <a:rPr lang="es-419" dirty="0"/>
            <a:t> </a:t>
          </a:r>
          <a:r>
            <a:rPr lang="es-419" dirty="0" err="1"/>
            <a:t>genres</a:t>
          </a:r>
          <a:r>
            <a:rPr lang="es-419" dirty="0"/>
            <a:t>, </a:t>
          </a:r>
          <a:r>
            <a:rPr lang="es-419" dirty="0" err="1"/>
            <a:t>periods</a:t>
          </a:r>
          <a:r>
            <a:rPr lang="es-419" dirty="0"/>
            <a:t>, </a:t>
          </a:r>
          <a:r>
            <a:rPr lang="es-419" dirty="0" err="1"/>
            <a:t>movements</a:t>
          </a:r>
          <a:r>
            <a:rPr lang="es-419" dirty="0"/>
            <a:t>, and </a:t>
          </a:r>
          <a:r>
            <a:rPr lang="es-419" dirty="0" err="1"/>
            <a:t>techniques</a:t>
          </a:r>
          <a:r>
            <a:rPr lang="es-419" dirty="0"/>
            <a:t>.</a:t>
          </a:r>
          <a:endParaRPr lang="en-US" dirty="0"/>
        </a:p>
      </dgm:t>
    </dgm:pt>
    <dgm:pt modelId="{84410107-6E94-496B-A658-4243C2521430}" type="sibTrans" cxnId="{559D5FE8-FDB7-490B-B8CF-C06F7B36195A}">
      <dgm:prSet/>
      <dgm:spPr/>
      <dgm:t>
        <a:bodyPr/>
        <a:lstStyle/>
        <a:p>
          <a:endParaRPr lang="en-US"/>
        </a:p>
      </dgm:t>
    </dgm:pt>
    <dgm:pt modelId="{8F8419A0-7802-4CFA-8DB2-4AFC9C89C7F7}" type="parTrans" cxnId="{559D5FE8-FDB7-490B-B8CF-C06F7B36195A}">
      <dgm:prSet/>
      <dgm:spPr/>
      <dgm:t>
        <a:bodyPr/>
        <a:lstStyle/>
        <a:p>
          <a:endParaRPr lang="en-US"/>
        </a:p>
      </dgm:t>
    </dgm:pt>
    <dgm:pt modelId="{9510378E-08F5-4827-9526-2C0FE67BE9A8}">
      <dgm:prSet/>
      <dgm:spPr/>
      <dgm:t>
        <a:bodyPr/>
        <a:lstStyle/>
        <a:p>
          <a:pPr algn="l"/>
          <a:r>
            <a:rPr lang="en-US" dirty="0"/>
            <a:t>2.C.ii Identify features of literary periods, </a:t>
          </a:r>
          <a:r>
            <a:rPr lang="es-419" dirty="0" err="1"/>
            <a:t>movements</a:t>
          </a:r>
          <a:r>
            <a:rPr lang="es-419" dirty="0"/>
            <a:t>, </a:t>
          </a:r>
          <a:r>
            <a:rPr lang="es-419" dirty="0" err="1"/>
            <a:t>historical</a:t>
          </a:r>
          <a:r>
            <a:rPr lang="es-419" dirty="0"/>
            <a:t> and sociocultural </a:t>
          </a:r>
          <a:r>
            <a:rPr lang="es-419" dirty="0" err="1"/>
            <a:t>contexts</a:t>
          </a:r>
          <a:r>
            <a:rPr lang="es-419" dirty="0"/>
            <a:t>.</a:t>
          </a:r>
        </a:p>
        <a:p>
          <a:pPr algn="l"/>
          <a:r>
            <a:rPr lang="en-US" dirty="0"/>
            <a:t>2.C.iii Identify structural or rhetorical features in a text of the same period, genre, or literary movement. </a:t>
          </a:r>
          <a:endParaRPr lang="es-419" dirty="0"/>
        </a:p>
      </dgm:t>
    </dgm:pt>
    <dgm:pt modelId="{0E8CA0A8-9001-4C5A-A18F-90C070E03D0A}" type="parTrans" cxnId="{7BEF0C17-B7F1-4C9C-8C23-2917A011263D}">
      <dgm:prSet/>
      <dgm:spPr/>
      <dgm:t>
        <a:bodyPr/>
        <a:lstStyle/>
        <a:p>
          <a:endParaRPr lang="es-419"/>
        </a:p>
      </dgm:t>
    </dgm:pt>
    <dgm:pt modelId="{455F8CF8-47F0-4D4E-99F0-76BD9A880663}" type="sibTrans" cxnId="{7BEF0C17-B7F1-4C9C-8C23-2917A011263D}">
      <dgm:prSet/>
      <dgm:spPr/>
      <dgm:t>
        <a:bodyPr/>
        <a:lstStyle/>
        <a:p>
          <a:endParaRPr lang="es-419"/>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F6723F6F-C72E-411D-BE48-439B0521F77D}" type="pres">
      <dgm:prSet presAssocID="{8F8419A0-7802-4CFA-8DB2-4AFC9C89C7F7}" presName="Name37" presStyleLbl="parChTrans1D2" presStyleIdx="0" presStyleCnt="3"/>
      <dgm:spPr/>
    </dgm:pt>
    <dgm:pt modelId="{6A0EDA6E-283B-4821-8993-152EA6691AA5}" type="pres">
      <dgm:prSet presAssocID="{93AE894F-EB4F-4E7E-B928-0E9EB0282305}" presName="hierRoot2" presStyleCnt="0">
        <dgm:presLayoutVars>
          <dgm:hierBranch val="init"/>
        </dgm:presLayoutVars>
      </dgm:prSet>
      <dgm:spPr/>
    </dgm:pt>
    <dgm:pt modelId="{2D393BD3-30D3-4FC0-AB45-E56148C12FBF}" type="pres">
      <dgm:prSet presAssocID="{93AE894F-EB4F-4E7E-B928-0E9EB0282305}" presName="rootComposite" presStyleCnt="0"/>
      <dgm:spPr/>
    </dgm:pt>
    <dgm:pt modelId="{D4814DA2-7EF4-4DB1-854C-81DDAE4A7C7A}" type="pres">
      <dgm:prSet presAssocID="{93AE894F-EB4F-4E7E-B928-0E9EB0282305}" presName="rootText" presStyleLbl="node2" presStyleIdx="0" presStyleCnt="3">
        <dgm:presLayoutVars>
          <dgm:chPref val="3"/>
        </dgm:presLayoutVars>
      </dgm:prSet>
      <dgm:spPr/>
    </dgm:pt>
    <dgm:pt modelId="{72A5F56E-99F0-4599-BA56-C10FC4A370F7}" type="pres">
      <dgm:prSet presAssocID="{93AE894F-EB4F-4E7E-B928-0E9EB0282305}" presName="rootConnector" presStyleLbl="node2" presStyleIdx="0" presStyleCnt="3"/>
      <dgm:spPr/>
    </dgm:pt>
    <dgm:pt modelId="{101EB53B-0299-416E-AF99-0C4F432DBD85}" type="pres">
      <dgm:prSet presAssocID="{93AE894F-EB4F-4E7E-B928-0E9EB0282305}" presName="hierChild4" presStyleCnt="0"/>
      <dgm:spPr/>
    </dgm:pt>
    <dgm:pt modelId="{4FF34614-CD5D-4F18-ACA6-CD193EFC6033}" type="pres">
      <dgm:prSet presAssocID="{0E8CA0A8-9001-4C5A-A18F-90C070E03D0A}" presName="Name37" presStyleLbl="parChTrans1D3" presStyleIdx="0" presStyleCnt="3"/>
      <dgm:spPr/>
    </dgm:pt>
    <dgm:pt modelId="{E270E255-50BC-4993-8005-6C0FB47909A6}" type="pres">
      <dgm:prSet presAssocID="{9510378E-08F5-4827-9526-2C0FE67BE9A8}" presName="hierRoot2" presStyleCnt="0">
        <dgm:presLayoutVars>
          <dgm:hierBranch val="init"/>
        </dgm:presLayoutVars>
      </dgm:prSet>
      <dgm:spPr/>
    </dgm:pt>
    <dgm:pt modelId="{89D9616A-A06F-4D7E-B87E-5AB8218D6BED}" type="pres">
      <dgm:prSet presAssocID="{9510378E-08F5-4827-9526-2C0FE67BE9A8}" presName="rootComposite" presStyleCnt="0"/>
      <dgm:spPr/>
    </dgm:pt>
    <dgm:pt modelId="{ED78A095-3FD2-4C01-B546-F5359984E7CF}" type="pres">
      <dgm:prSet presAssocID="{9510378E-08F5-4827-9526-2C0FE67BE9A8}" presName="rootText" presStyleLbl="node3" presStyleIdx="0" presStyleCnt="3">
        <dgm:presLayoutVars>
          <dgm:chPref val="3"/>
        </dgm:presLayoutVars>
      </dgm:prSet>
      <dgm:spPr/>
    </dgm:pt>
    <dgm:pt modelId="{07910F8A-9666-4C14-B5D1-19E56BA9696C}" type="pres">
      <dgm:prSet presAssocID="{9510378E-08F5-4827-9526-2C0FE67BE9A8}" presName="rootConnector" presStyleLbl="node3" presStyleIdx="0" presStyleCnt="3"/>
      <dgm:spPr/>
    </dgm:pt>
    <dgm:pt modelId="{83B5A87B-651F-43EC-976B-780A463C7BB2}" type="pres">
      <dgm:prSet presAssocID="{9510378E-08F5-4827-9526-2C0FE67BE9A8}" presName="hierChild4" presStyleCnt="0"/>
      <dgm:spPr/>
    </dgm:pt>
    <dgm:pt modelId="{91FFD3DD-7680-41F8-8F23-55EEEE650467}" type="pres">
      <dgm:prSet presAssocID="{9510378E-08F5-4827-9526-2C0FE67BE9A8}" presName="hierChild5" presStyleCnt="0"/>
      <dgm:spPr/>
    </dgm:pt>
    <dgm:pt modelId="{ADCB3414-2096-47CC-9930-A0FE6C81AC97}" type="pres">
      <dgm:prSet presAssocID="{93AE894F-EB4F-4E7E-B928-0E9EB0282305}" presName="hierChild5" presStyleCnt="0"/>
      <dgm:spPr/>
    </dgm:pt>
    <dgm:pt modelId="{6590C219-316C-4FA5-B3BD-91152C6E668B}" type="pres">
      <dgm:prSet presAssocID="{A8A21C6F-033B-4617-BAF3-3190F4557943}" presName="Name37" presStyleLbl="parChTrans1D2" presStyleIdx="1" presStyleCnt="3"/>
      <dgm:spPr/>
    </dgm:pt>
    <dgm:pt modelId="{3F43CF3F-CD8E-405C-8559-8A40DCB46026}" type="pres">
      <dgm:prSet presAssocID="{0809F476-B66C-46A8-8B7E-86343F442390}" presName="hierRoot2" presStyleCnt="0">
        <dgm:presLayoutVars>
          <dgm:hierBranch val="init"/>
        </dgm:presLayoutVars>
      </dgm:prSet>
      <dgm:spPr/>
    </dgm:pt>
    <dgm:pt modelId="{EA4370EA-8649-4027-9162-0BF683FE6F02}" type="pres">
      <dgm:prSet presAssocID="{0809F476-B66C-46A8-8B7E-86343F442390}" presName="rootComposite" presStyleCnt="0"/>
      <dgm:spPr/>
    </dgm:pt>
    <dgm:pt modelId="{595D1397-D79F-4493-9EDC-9674BE3EE586}" type="pres">
      <dgm:prSet presAssocID="{0809F476-B66C-46A8-8B7E-86343F442390}" presName="rootText" presStyleLbl="node2" presStyleIdx="1" presStyleCnt="3">
        <dgm:presLayoutVars>
          <dgm:chPref val="3"/>
        </dgm:presLayoutVars>
      </dgm:prSet>
      <dgm:spPr/>
    </dgm:pt>
    <dgm:pt modelId="{1A4603B2-84BF-4B57-8E99-7E02E1C6AA90}" type="pres">
      <dgm:prSet presAssocID="{0809F476-B66C-46A8-8B7E-86343F442390}" presName="rootConnector" presStyleLbl="node2" presStyleIdx="1" presStyleCnt="3"/>
      <dgm:spPr/>
    </dgm:pt>
    <dgm:pt modelId="{EC18A330-1045-42D6-AF93-9384DEC426B3}" type="pres">
      <dgm:prSet presAssocID="{0809F476-B66C-46A8-8B7E-86343F442390}" presName="hierChild4" presStyleCnt="0"/>
      <dgm:spPr/>
    </dgm:pt>
    <dgm:pt modelId="{A3BBE4CC-70C4-4F94-909A-C9AB9A518905}" type="pres">
      <dgm:prSet presAssocID="{96B3B8DC-8B4F-4B18-B9D2-020141FA5528}" presName="Name37" presStyleLbl="parChTrans1D3" presStyleIdx="1" presStyleCnt="3"/>
      <dgm:spPr/>
    </dgm:pt>
    <dgm:pt modelId="{110DFFC2-A194-42AE-A87B-E5A0BDE3E32A}" type="pres">
      <dgm:prSet presAssocID="{A8D24181-C2B2-4FD2-AE3E-DFC7E0D79466}" presName="hierRoot2" presStyleCnt="0">
        <dgm:presLayoutVars>
          <dgm:hierBranch val="init"/>
        </dgm:presLayoutVars>
      </dgm:prSet>
      <dgm:spPr/>
    </dgm:pt>
    <dgm:pt modelId="{E8C02769-5156-4DF9-8559-130B0CE90E8D}" type="pres">
      <dgm:prSet presAssocID="{A8D24181-C2B2-4FD2-AE3E-DFC7E0D79466}" presName="rootComposite" presStyleCnt="0"/>
      <dgm:spPr/>
    </dgm:pt>
    <dgm:pt modelId="{8164E71B-17BA-4D67-A7CE-A7A1CC314651}" type="pres">
      <dgm:prSet presAssocID="{A8D24181-C2B2-4FD2-AE3E-DFC7E0D79466}" presName="rootText" presStyleLbl="node3" presStyleIdx="1" presStyleCnt="3">
        <dgm:presLayoutVars>
          <dgm:chPref val="3"/>
        </dgm:presLayoutVars>
      </dgm:prSet>
      <dgm:spPr/>
    </dgm:pt>
    <dgm:pt modelId="{6CA68086-47B6-42C6-8D3F-90EA3800E9EC}" type="pres">
      <dgm:prSet presAssocID="{A8D24181-C2B2-4FD2-AE3E-DFC7E0D79466}" presName="rootConnector" presStyleLbl="node3" presStyleIdx="1" presStyleCnt="3"/>
      <dgm:spPr/>
    </dgm:pt>
    <dgm:pt modelId="{3F7EF62B-3BE5-4EB2-8C4A-EA00E37C4011}" type="pres">
      <dgm:prSet presAssocID="{A8D24181-C2B2-4FD2-AE3E-DFC7E0D79466}" presName="hierChild4" presStyleCnt="0"/>
      <dgm:spPr/>
    </dgm:pt>
    <dgm:pt modelId="{86D61726-F35C-4300-890E-06CFCD106B98}" type="pres">
      <dgm:prSet presAssocID="{A8D24181-C2B2-4FD2-AE3E-DFC7E0D79466}" presName="hierChild5" presStyleCnt="0"/>
      <dgm:spPr/>
    </dgm:pt>
    <dgm:pt modelId="{276FFC7D-6143-493D-944A-B789C770B625}" type="pres">
      <dgm:prSet presAssocID="{0809F476-B66C-46A8-8B7E-86343F442390}" presName="hierChild5" presStyleCnt="0"/>
      <dgm:spPr/>
    </dgm:pt>
    <dgm:pt modelId="{C10F92A8-03F2-4E91-B3A4-3B6D7DE5BCC2}" type="pres">
      <dgm:prSet presAssocID="{E608C7AD-5CBE-4AF0-82D6-DF8EBF982778}" presName="Name37" presStyleLbl="parChTrans1D2" presStyleIdx="2" presStyleCnt="3"/>
      <dgm:spPr/>
    </dgm:pt>
    <dgm:pt modelId="{252DDF66-B273-4C53-893E-6F82834816B1}" type="pres">
      <dgm:prSet presAssocID="{9D6EB81B-4EF7-434F-80D8-612C4529AC64}" presName="hierRoot2" presStyleCnt="0">
        <dgm:presLayoutVars>
          <dgm:hierBranch val="init"/>
        </dgm:presLayoutVars>
      </dgm:prSet>
      <dgm:spPr/>
    </dgm:pt>
    <dgm:pt modelId="{AB7ADF4C-C57E-4D55-A511-2B539E6FA032}" type="pres">
      <dgm:prSet presAssocID="{9D6EB81B-4EF7-434F-80D8-612C4529AC64}" presName="rootComposite" presStyleCnt="0"/>
      <dgm:spPr/>
    </dgm:pt>
    <dgm:pt modelId="{0E99F48A-D5A8-4A3D-9E9D-B648EE24D46F}" type="pres">
      <dgm:prSet presAssocID="{9D6EB81B-4EF7-434F-80D8-612C4529AC64}" presName="rootText" presStyleLbl="node2" presStyleIdx="2" presStyleCnt="3">
        <dgm:presLayoutVars>
          <dgm:chPref val="3"/>
        </dgm:presLayoutVars>
      </dgm:prSet>
      <dgm:spPr/>
    </dgm:pt>
    <dgm:pt modelId="{D38E3E18-4B4B-4A7F-A18A-8F5684669EE3}" type="pres">
      <dgm:prSet presAssocID="{9D6EB81B-4EF7-434F-80D8-612C4529AC64}" presName="rootConnector" presStyleLbl="node2" presStyleIdx="2" presStyleCnt="3"/>
      <dgm:spPr/>
    </dgm:pt>
    <dgm:pt modelId="{20371ABC-4961-4799-9A06-921A47E6BB0B}" type="pres">
      <dgm:prSet presAssocID="{9D6EB81B-4EF7-434F-80D8-612C4529AC64}" presName="hierChild4" presStyleCnt="0"/>
      <dgm:spPr/>
    </dgm:pt>
    <dgm:pt modelId="{E0F3558D-D06C-4062-9914-0E3E459649AF}" type="pres">
      <dgm:prSet presAssocID="{82BF9E9B-E046-4414-9878-335CA2CDFF49}" presName="Name37" presStyleLbl="parChTrans1D3" presStyleIdx="2" presStyleCnt="3"/>
      <dgm:spPr/>
    </dgm:pt>
    <dgm:pt modelId="{AB414563-3FE0-499E-A6D3-48C889564314}" type="pres">
      <dgm:prSet presAssocID="{C132C32F-1CC1-49F5-A271-49876AE735AC}" presName="hierRoot2" presStyleCnt="0">
        <dgm:presLayoutVars>
          <dgm:hierBranch val="init"/>
        </dgm:presLayoutVars>
      </dgm:prSet>
      <dgm:spPr/>
    </dgm:pt>
    <dgm:pt modelId="{58ED7B36-1DAE-486F-B219-C8AAA15275D2}" type="pres">
      <dgm:prSet presAssocID="{C132C32F-1CC1-49F5-A271-49876AE735AC}" presName="rootComposite" presStyleCnt="0"/>
      <dgm:spPr/>
    </dgm:pt>
    <dgm:pt modelId="{01A2FCB8-C8F2-459C-B933-0848809AB8C3}" type="pres">
      <dgm:prSet presAssocID="{C132C32F-1CC1-49F5-A271-49876AE735AC}" presName="rootText" presStyleLbl="node3" presStyleIdx="2" presStyleCnt="3">
        <dgm:presLayoutVars>
          <dgm:chPref val="3"/>
        </dgm:presLayoutVars>
      </dgm:prSet>
      <dgm:spPr/>
    </dgm:pt>
    <dgm:pt modelId="{96E45F15-198F-426C-9202-790287030869}" type="pres">
      <dgm:prSet presAssocID="{C132C32F-1CC1-49F5-A271-49876AE735AC}" presName="rootConnector" presStyleLbl="node3" presStyleIdx="2" presStyleCnt="3"/>
      <dgm:spPr/>
    </dgm:pt>
    <dgm:pt modelId="{63755090-23AC-418E-9669-96ADF448ABB1}" type="pres">
      <dgm:prSet presAssocID="{C132C32F-1CC1-49F5-A271-49876AE735AC}" presName="hierChild4" presStyleCnt="0"/>
      <dgm:spPr/>
    </dgm:pt>
    <dgm:pt modelId="{826906D9-1215-4410-885A-5F0C7B975DFD}" type="pres">
      <dgm:prSet presAssocID="{C132C32F-1CC1-49F5-A271-49876AE735AC}" presName="hierChild5" presStyleCnt="0"/>
      <dgm:spPr/>
    </dgm:pt>
    <dgm:pt modelId="{263A1F6A-BA99-4A84-8A59-15EF797D3D7E}" type="pres">
      <dgm:prSet presAssocID="{9D6EB81B-4EF7-434F-80D8-612C4529AC64}" presName="hierChild5" presStyleCnt="0"/>
      <dgm:spPr/>
    </dgm:pt>
    <dgm:pt modelId="{FC313852-0BB3-41EC-98A7-681B3C0E2AF9}" type="pres">
      <dgm:prSet presAssocID="{3D45FC2A-770F-4F09-970A-BAE85B919066}" presName="hierChild3" presStyleCnt="0"/>
      <dgm:spPr/>
    </dgm:pt>
  </dgm:ptLst>
  <dgm:cxnLst>
    <dgm:cxn modelId="{23054E0B-BC64-4C97-9E76-D97C47273980}" type="presOf" srcId="{9510378E-08F5-4827-9526-2C0FE67BE9A8}" destId="{ED78A095-3FD2-4C01-B546-F5359984E7CF}" srcOrd="0" destOrd="0" presId="urn:microsoft.com/office/officeart/2005/8/layout/orgChart1"/>
    <dgm:cxn modelId="{C39F1815-F8F1-4050-9F84-4DF3715B65FC}" type="presOf" srcId="{93AE894F-EB4F-4E7E-B928-0E9EB0282305}" destId="{D4814DA2-7EF4-4DB1-854C-81DDAE4A7C7A}" srcOrd="0" destOrd="0" presId="urn:microsoft.com/office/officeart/2005/8/layout/orgChart1"/>
    <dgm:cxn modelId="{4F3BB915-713E-49DE-B548-0AF0A779A457}" type="presOf" srcId="{9510378E-08F5-4827-9526-2C0FE67BE9A8}" destId="{07910F8A-9666-4C14-B5D1-19E56BA9696C}" srcOrd="1" destOrd="0" presId="urn:microsoft.com/office/officeart/2005/8/layout/orgChart1"/>
    <dgm:cxn modelId="{7BEF0C17-B7F1-4C9C-8C23-2917A011263D}" srcId="{93AE894F-EB4F-4E7E-B928-0E9EB0282305}" destId="{9510378E-08F5-4827-9526-2C0FE67BE9A8}" srcOrd="0" destOrd="0" parTransId="{0E8CA0A8-9001-4C5A-A18F-90C070E03D0A}" sibTransId="{455F8CF8-47F0-4D4E-99F0-76BD9A880663}"/>
    <dgm:cxn modelId="{BF680E1D-54B3-46DE-9761-AB56AB1ADBDD}" type="presOf" srcId="{0E8CA0A8-9001-4C5A-A18F-90C070E03D0A}" destId="{4FF34614-CD5D-4F18-ACA6-CD193EFC6033}" srcOrd="0" destOrd="0" presId="urn:microsoft.com/office/officeart/2005/8/layout/orgChart1"/>
    <dgm:cxn modelId="{84DE4027-ECC0-4904-9090-2ACFD0F57D9B}" type="presOf" srcId="{82BF9E9B-E046-4414-9878-335CA2CDFF49}" destId="{E0F3558D-D06C-4062-9914-0E3E459649AF}" srcOrd="0" destOrd="0" presId="urn:microsoft.com/office/officeart/2005/8/layout/orgChart1"/>
    <dgm:cxn modelId="{D2631732-ECC3-47AF-8C27-0CB11CFFCD63}" type="presOf" srcId="{C132C32F-1CC1-49F5-A271-49876AE735AC}" destId="{96E45F15-198F-426C-9202-790287030869}" srcOrd="1" destOrd="0" presId="urn:microsoft.com/office/officeart/2005/8/layout/orgChart1"/>
    <dgm:cxn modelId="{22A3C938-E1F4-4552-8394-508921EA7BF2}" type="presOf" srcId="{A8A21C6F-033B-4617-BAF3-3190F4557943}" destId="{6590C219-316C-4FA5-B3BD-91152C6E668B}" srcOrd="0"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F2F54660-405F-4BA3-8186-5DEA3DE7FCE7}" srcId="{3D45FC2A-770F-4F09-970A-BAE85B919066}" destId="{0809F476-B66C-46A8-8B7E-86343F442390}" srcOrd="1" destOrd="0" parTransId="{A8A21C6F-033B-4617-BAF3-3190F4557943}" sibTransId="{A4DAB99E-E6A8-4A6A-882F-7BA30EFF12D4}"/>
    <dgm:cxn modelId="{F05F5461-6F24-4FF7-9F9B-0FCC4E57A837}" srcId="{0809F476-B66C-46A8-8B7E-86343F442390}" destId="{A8D24181-C2B2-4FD2-AE3E-DFC7E0D79466}" srcOrd="0" destOrd="0" parTransId="{96B3B8DC-8B4F-4B18-B9D2-020141FA5528}" sibTransId="{1326C577-4253-4AE2-9EE4-86652BB95908}"/>
    <dgm:cxn modelId="{E865BE48-65CE-4027-B46D-8AEE93EA501E}" srcId="{9D6EB81B-4EF7-434F-80D8-612C4529AC64}" destId="{C132C32F-1CC1-49F5-A271-49876AE735AC}" srcOrd="0" destOrd="0" parTransId="{82BF9E9B-E046-4414-9878-335CA2CDFF49}" sibTransId="{EC2CD791-CA69-4C89-B9DD-C370F89F69B9}"/>
    <dgm:cxn modelId="{B1B2F653-7DC5-4C17-A352-4CC2B97B7C7B}" type="presOf" srcId="{9D6EB81B-4EF7-434F-80D8-612C4529AC64}" destId="{0E99F48A-D5A8-4A3D-9E9D-B648EE24D46F}" srcOrd="0" destOrd="0" presId="urn:microsoft.com/office/officeart/2005/8/layout/orgChart1"/>
    <dgm:cxn modelId="{508CCD54-7FC4-4BFE-9F95-C84EE176571C}" srcId="{3D45FC2A-770F-4F09-970A-BAE85B919066}" destId="{9D6EB81B-4EF7-434F-80D8-612C4529AC64}" srcOrd="2" destOrd="0" parTransId="{E608C7AD-5CBE-4AF0-82D6-DF8EBF982778}" sibTransId="{54B9884A-6EAD-4B35-ACD5-A1332EDFD09F}"/>
    <dgm:cxn modelId="{82F59956-DDEA-46AE-ACFC-433AFB34B5B4}" type="presOf" srcId="{CBF78ECE-1810-4A4F-A355-31E948AA8C3D}" destId="{51CC9992-0D7C-47FD-BAA2-9EEA6DB2599B}" srcOrd="0" destOrd="0" presId="urn:microsoft.com/office/officeart/2005/8/layout/orgChart1"/>
    <dgm:cxn modelId="{4653E859-22AB-4D22-B14E-297C4FAEF4DF}" type="presOf" srcId="{A8D24181-C2B2-4FD2-AE3E-DFC7E0D79466}" destId="{6CA68086-47B6-42C6-8D3F-90EA3800E9EC}" srcOrd="1" destOrd="0" presId="urn:microsoft.com/office/officeart/2005/8/layout/orgChart1"/>
    <dgm:cxn modelId="{749B467E-E281-4E79-91B7-1BD5259ADE9E}" type="presOf" srcId="{96B3B8DC-8B4F-4B18-B9D2-020141FA5528}" destId="{A3BBE4CC-70C4-4F94-909A-C9AB9A518905}" srcOrd="0" destOrd="0" presId="urn:microsoft.com/office/officeart/2005/8/layout/orgChart1"/>
    <dgm:cxn modelId="{4A380689-2AEE-43BB-9242-49DB565A7071}" type="presOf" srcId="{0809F476-B66C-46A8-8B7E-86343F442390}" destId="{595D1397-D79F-4493-9EDC-9674BE3EE586}" srcOrd="0" destOrd="0" presId="urn:microsoft.com/office/officeart/2005/8/layout/orgChart1"/>
    <dgm:cxn modelId="{08E40E9D-5BDE-4AEF-BF58-C2A1C4D94EB2}" type="presOf" srcId="{A8D24181-C2B2-4FD2-AE3E-DFC7E0D79466}" destId="{8164E71B-17BA-4D67-A7CE-A7A1CC314651}" srcOrd="0" destOrd="0" presId="urn:microsoft.com/office/officeart/2005/8/layout/orgChart1"/>
    <dgm:cxn modelId="{2F411A9F-C08F-4C92-99EF-9F9E6FE59EE9}" type="presOf" srcId="{E608C7AD-5CBE-4AF0-82D6-DF8EBF982778}" destId="{C10F92A8-03F2-4E91-B3A4-3B6D7DE5BCC2}" srcOrd="0" destOrd="0" presId="urn:microsoft.com/office/officeart/2005/8/layout/orgChart1"/>
    <dgm:cxn modelId="{FA190AAC-CD0F-43C8-B9A6-9D041F48D4F3}" type="presOf" srcId="{8F8419A0-7802-4CFA-8DB2-4AFC9C89C7F7}" destId="{F6723F6F-C72E-411D-BE48-439B0521F77D}" srcOrd="0" destOrd="0" presId="urn:microsoft.com/office/officeart/2005/8/layout/orgChart1"/>
    <dgm:cxn modelId="{299C19AE-E857-4BA2-84D7-C23BF2A0E2EA}" type="presOf" srcId="{93AE894F-EB4F-4E7E-B928-0E9EB0282305}" destId="{72A5F56E-99F0-4599-BA56-C10FC4A370F7}" srcOrd="1" destOrd="0" presId="urn:microsoft.com/office/officeart/2005/8/layout/orgChart1"/>
    <dgm:cxn modelId="{FC3168B4-D8C8-4DB8-8347-9B817AB25278}" type="presOf" srcId="{9D6EB81B-4EF7-434F-80D8-612C4529AC64}" destId="{D38E3E18-4B4B-4A7F-A18A-8F5684669EE3}" srcOrd="1" destOrd="0" presId="urn:microsoft.com/office/officeart/2005/8/layout/orgChart1"/>
    <dgm:cxn modelId="{F2C72EDA-0B1C-4A22-BFF6-20784AB7D9FE}" type="presOf" srcId="{0809F476-B66C-46A8-8B7E-86343F442390}" destId="{1A4603B2-84BF-4B57-8E99-7E02E1C6AA90}" srcOrd="1" destOrd="0" presId="urn:microsoft.com/office/officeart/2005/8/layout/orgChart1"/>
    <dgm:cxn modelId="{559D5FE8-FDB7-490B-B8CF-C06F7B36195A}" srcId="{3D45FC2A-770F-4F09-970A-BAE85B919066}" destId="{93AE894F-EB4F-4E7E-B928-0E9EB0282305}" srcOrd="0" destOrd="0" parTransId="{8F8419A0-7802-4CFA-8DB2-4AFC9C89C7F7}" sibTransId="{84410107-6E94-496B-A658-4243C2521430}"/>
    <dgm:cxn modelId="{09D2B6EF-B46F-4EAE-A8A4-4F9E5BFF8293}" type="presOf" srcId="{C132C32F-1CC1-49F5-A271-49876AE735AC}" destId="{01A2FCB8-C8F2-459C-B933-0848809AB8C3}" srcOrd="0"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6F7C9396-8ADC-4146-8855-068D9FB7E042}" type="presParOf" srcId="{6283A609-D871-48C6-9BE1-AC41246D8527}" destId="{F6723F6F-C72E-411D-BE48-439B0521F77D}" srcOrd="0" destOrd="0" presId="urn:microsoft.com/office/officeart/2005/8/layout/orgChart1"/>
    <dgm:cxn modelId="{99B510FE-3808-4253-A3A9-8CCBE245BCD0}" type="presParOf" srcId="{6283A609-D871-48C6-9BE1-AC41246D8527}" destId="{6A0EDA6E-283B-4821-8993-152EA6691AA5}" srcOrd="1" destOrd="0" presId="urn:microsoft.com/office/officeart/2005/8/layout/orgChart1"/>
    <dgm:cxn modelId="{3917FAB7-CC22-47E8-A8C6-AAE2E82534DD}" type="presParOf" srcId="{6A0EDA6E-283B-4821-8993-152EA6691AA5}" destId="{2D393BD3-30D3-4FC0-AB45-E56148C12FBF}" srcOrd="0" destOrd="0" presId="urn:microsoft.com/office/officeart/2005/8/layout/orgChart1"/>
    <dgm:cxn modelId="{2CB5F72C-9726-4397-A6CF-39E6441AA0CD}" type="presParOf" srcId="{2D393BD3-30D3-4FC0-AB45-E56148C12FBF}" destId="{D4814DA2-7EF4-4DB1-854C-81DDAE4A7C7A}" srcOrd="0" destOrd="0" presId="urn:microsoft.com/office/officeart/2005/8/layout/orgChart1"/>
    <dgm:cxn modelId="{3D40A38C-BF9B-4FE7-BC09-ACC5191E40BB}" type="presParOf" srcId="{2D393BD3-30D3-4FC0-AB45-E56148C12FBF}" destId="{72A5F56E-99F0-4599-BA56-C10FC4A370F7}" srcOrd="1" destOrd="0" presId="urn:microsoft.com/office/officeart/2005/8/layout/orgChart1"/>
    <dgm:cxn modelId="{1BF5DE17-824A-456F-B9E5-6F4A098B2198}" type="presParOf" srcId="{6A0EDA6E-283B-4821-8993-152EA6691AA5}" destId="{101EB53B-0299-416E-AF99-0C4F432DBD85}" srcOrd="1" destOrd="0" presId="urn:microsoft.com/office/officeart/2005/8/layout/orgChart1"/>
    <dgm:cxn modelId="{4882D34C-57E6-44E6-B5AF-15663CCEA756}" type="presParOf" srcId="{101EB53B-0299-416E-AF99-0C4F432DBD85}" destId="{4FF34614-CD5D-4F18-ACA6-CD193EFC6033}" srcOrd="0" destOrd="0" presId="urn:microsoft.com/office/officeart/2005/8/layout/orgChart1"/>
    <dgm:cxn modelId="{A2528FBE-19DD-4521-8351-294ECE6D7E84}" type="presParOf" srcId="{101EB53B-0299-416E-AF99-0C4F432DBD85}" destId="{E270E255-50BC-4993-8005-6C0FB47909A6}" srcOrd="1" destOrd="0" presId="urn:microsoft.com/office/officeart/2005/8/layout/orgChart1"/>
    <dgm:cxn modelId="{F6420224-6B5D-419C-A549-E82D88AD2A7E}" type="presParOf" srcId="{E270E255-50BC-4993-8005-6C0FB47909A6}" destId="{89D9616A-A06F-4D7E-B87E-5AB8218D6BED}" srcOrd="0" destOrd="0" presId="urn:microsoft.com/office/officeart/2005/8/layout/orgChart1"/>
    <dgm:cxn modelId="{8CD97BCC-9102-4AE3-8E5B-9D592ECB3C29}" type="presParOf" srcId="{89D9616A-A06F-4D7E-B87E-5AB8218D6BED}" destId="{ED78A095-3FD2-4C01-B546-F5359984E7CF}" srcOrd="0" destOrd="0" presId="urn:microsoft.com/office/officeart/2005/8/layout/orgChart1"/>
    <dgm:cxn modelId="{D3D0F672-FB62-4C96-A378-B0601DB50153}" type="presParOf" srcId="{89D9616A-A06F-4D7E-B87E-5AB8218D6BED}" destId="{07910F8A-9666-4C14-B5D1-19E56BA9696C}" srcOrd="1" destOrd="0" presId="urn:microsoft.com/office/officeart/2005/8/layout/orgChart1"/>
    <dgm:cxn modelId="{CC7466F6-A04E-413A-AC90-949A7062C3BA}" type="presParOf" srcId="{E270E255-50BC-4993-8005-6C0FB47909A6}" destId="{83B5A87B-651F-43EC-976B-780A463C7BB2}" srcOrd="1" destOrd="0" presId="urn:microsoft.com/office/officeart/2005/8/layout/orgChart1"/>
    <dgm:cxn modelId="{72D223DE-BE82-4A4C-9A2E-5B2E7FB0326C}" type="presParOf" srcId="{E270E255-50BC-4993-8005-6C0FB47909A6}" destId="{91FFD3DD-7680-41F8-8F23-55EEEE650467}" srcOrd="2" destOrd="0" presId="urn:microsoft.com/office/officeart/2005/8/layout/orgChart1"/>
    <dgm:cxn modelId="{4ED0631F-53BB-4560-A212-371471A3A903}" type="presParOf" srcId="{6A0EDA6E-283B-4821-8993-152EA6691AA5}" destId="{ADCB3414-2096-47CC-9930-A0FE6C81AC97}" srcOrd="2" destOrd="0" presId="urn:microsoft.com/office/officeart/2005/8/layout/orgChart1"/>
    <dgm:cxn modelId="{6F863E77-C8B2-4E6A-9D6D-22D190909CEA}" type="presParOf" srcId="{6283A609-D871-48C6-9BE1-AC41246D8527}" destId="{6590C219-316C-4FA5-B3BD-91152C6E668B}" srcOrd="2" destOrd="0" presId="urn:microsoft.com/office/officeart/2005/8/layout/orgChart1"/>
    <dgm:cxn modelId="{DD93BA44-BB86-4807-AF2E-E22B73457053}" type="presParOf" srcId="{6283A609-D871-48C6-9BE1-AC41246D8527}" destId="{3F43CF3F-CD8E-405C-8559-8A40DCB46026}" srcOrd="3" destOrd="0" presId="urn:microsoft.com/office/officeart/2005/8/layout/orgChart1"/>
    <dgm:cxn modelId="{32493584-840D-41A6-8E5F-8CF547FCEA6F}" type="presParOf" srcId="{3F43CF3F-CD8E-405C-8559-8A40DCB46026}" destId="{EA4370EA-8649-4027-9162-0BF683FE6F02}" srcOrd="0" destOrd="0" presId="urn:microsoft.com/office/officeart/2005/8/layout/orgChart1"/>
    <dgm:cxn modelId="{68DCC1F9-6027-4BBA-A507-4800491ED145}" type="presParOf" srcId="{EA4370EA-8649-4027-9162-0BF683FE6F02}" destId="{595D1397-D79F-4493-9EDC-9674BE3EE586}" srcOrd="0" destOrd="0" presId="urn:microsoft.com/office/officeart/2005/8/layout/orgChart1"/>
    <dgm:cxn modelId="{9F38C2EE-B9E5-42E0-894D-395F61D6E7B9}" type="presParOf" srcId="{EA4370EA-8649-4027-9162-0BF683FE6F02}" destId="{1A4603B2-84BF-4B57-8E99-7E02E1C6AA90}" srcOrd="1" destOrd="0" presId="urn:microsoft.com/office/officeart/2005/8/layout/orgChart1"/>
    <dgm:cxn modelId="{2E275D14-CBF7-4A52-A061-B1B81CE2ADE2}" type="presParOf" srcId="{3F43CF3F-CD8E-405C-8559-8A40DCB46026}" destId="{EC18A330-1045-42D6-AF93-9384DEC426B3}" srcOrd="1" destOrd="0" presId="urn:microsoft.com/office/officeart/2005/8/layout/orgChart1"/>
    <dgm:cxn modelId="{3AEEA435-8714-42FD-984D-67B267ED23D4}" type="presParOf" srcId="{EC18A330-1045-42D6-AF93-9384DEC426B3}" destId="{A3BBE4CC-70C4-4F94-909A-C9AB9A518905}" srcOrd="0" destOrd="0" presId="urn:microsoft.com/office/officeart/2005/8/layout/orgChart1"/>
    <dgm:cxn modelId="{95B0E439-E4A0-446B-8B8C-C16969C3E454}" type="presParOf" srcId="{EC18A330-1045-42D6-AF93-9384DEC426B3}" destId="{110DFFC2-A194-42AE-A87B-E5A0BDE3E32A}" srcOrd="1" destOrd="0" presId="urn:microsoft.com/office/officeart/2005/8/layout/orgChart1"/>
    <dgm:cxn modelId="{0C9751E9-F35B-4077-B70E-5B67EA2C7BEA}" type="presParOf" srcId="{110DFFC2-A194-42AE-A87B-E5A0BDE3E32A}" destId="{E8C02769-5156-4DF9-8559-130B0CE90E8D}" srcOrd="0" destOrd="0" presId="urn:microsoft.com/office/officeart/2005/8/layout/orgChart1"/>
    <dgm:cxn modelId="{EEAF102D-A64A-45D2-8FFD-4777CA03CAF3}" type="presParOf" srcId="{E8C02769-5156-4DF9-8559-130B0CE90E8D}" destId="{8164E71B-17BA-4D67-A7CE-A7A1CC314651}" srcOrd="0" destOrd="0" presId="urn:microsoft.com/office/officeart/2005/8/layout/orgChart1"/>
    <dgm:cxn modelId="{40927D0F-0F4E-4162-96BE-EB1882916204}" type="presParOf" srcId="{E8C02769-5156-4DF9-8559-130B0CE90E8D}" destId="{6CA68086-47B6-42C6-8D3F-90EA3800E9EC}" srcOrd="1" destOrd="0" presId="urn:microsoft.com/office/officeart/2005/8/layout/orgChart1"/>
    <dgm:cxn modelId="{4C59DBD7-6D8D-49B5-89BD-69ACEC3B0C5D}" type="presParOf" srcId="{110DFFC2-A194-42AE-A87B-E5A0BDE3E32A}" destId="{3F7EF62B-3BE5-4EB2-8C4A-EA00E37C4011}" srcOrd="1" destOrd="0" presId="urn:microsoft.com/office/officeart/2005/8/layout/orgChart1"/>
    <dgm:cxn modelId="{5D96EB1F-02C3-4E42-A6AF-4DA73158B752}" type="presParOf" srcId="{110DFFC2-A194-42AE-A87B-E5A0BDE3E32A}" destId="{86D61726-F35C-4300-890E-06CFCD106B98}" srcOrd="2" destOrd="0" presId="urn:microsoft.com/office/officeart/2005/8/layout/orgChart1"/>
    <dgm:cxn modelId="{CC661C06-BCF1-4DA6-A4C9-820D8B1B4C23}" type="presParOf" srcId="{3F43CF3F-CD8E-405C-8559-8A40DCB46026}" destId="{276FFC7D-6143-493D-944A-B789C770B625}" srcOrd="2" destOrd="0" presId="urn:microsoft.com/office/officeart/2005/8/layout/orgChart1"/>
    <dgm:cxn modelId="{7F9DDF13-31E3-4474-A4B1-1C48F5DDE3DA}" type="presParOf" srcId="{6283A609-D871-48C6-9BE1-AC41246D8527}" destId="{C10F92A8-03F2-4E91-B3A4-3B6D7DE5BCC2}" srcOrd="4" destOrd="0" presId="urn:microsoft.com/office/officeart/2005/8/layout/orgChart1"/>
    <dgm:cxn modelId="{A74D8A81-E3FF-40F0-9A18-3CA44EB502C8}" type="presParOf" srcId="{6283A609-D871-48C6-9BE1-AC41246D8527}" destId="{252DDF66-B273-4C53-893E-6F82834816B1}" srcOrd="5" destOrd="0" presId="urn:microsoft.com/office/officeart/2005/8/layout/orgChart1"/>
    <dgm:cxn modelId="{A56E043A-6952-4F01-BB02-D562B7E43113}" type="presParOf" srcId="{252DDF66-B273-4C53-893E-6F82834816B1}" destId="{AB7ADF4C-C57E-4D55-A511-2B539E6FA032}" srcOrd="0" destOrd="0" presId="urn:microsoft.com/office/officeart/2005/8/layout/orgChart1"/>
    <dgm:cxn modelId="{AC6647B5-84B8-4D9E-9B8B-DFCA021E1950}" type="presParOf" srcId="{AB7ADF4C-C57E-4D55-A511-2B539E6FA032}" destId="{0E99F48A-D5A8-4A3D-9E9D-B648EE24D46F}" srcOrd="0" destOrd="0" presId="urn:microsoft.com/office/officeart/2005/8/layout/orgChart1"/>
    <dgm:cxn modelId="{62E1B974-4EF3-4FC5-9491-D06144822675}" type="presParOf" srcId="{AB7ADF4C-C57E-4D55-A511-2B539E6FA032}" destId="{D38E3E18-4B4B-4A7F-A18A-8F5684669EE3}" srcOrd="1" destOrd="0" presId="urn:microsoft.com/office/officeart/2005/8/layout/orgChart1"/>
    <dgm:cxn modelId="{6CB6B197-1E75-4D32-942E-68C0F3A162E8}" type="presParOf" srcId="{252DDF66-B273-4C53-893E-6F82834816B1}" destId="{20371ABC-4961-4799-9A06-921A47E6BB0B}" srcOrd="1" destOrd="0" presId="urn:microsoft.com/office/officeart/2005/8/layout/orgChart1"/>
    <dgm:cxn modelId="{9A95F616-C819-4886-ACB9-869084C4418A}" type="presParOf" srcId="{20371ABC-4961-4799-9A06-921A47E6BB0B}" destId="{E0F3558D-D06C-4062-9914-0E3E459649AF}" srcOrd="0" destOrd="0" presId="urn:microsoft.com/office/officeart/2005/8/layout/orgChart1"/>
    <dgm:cxn modelId="{2ECAB3D0-D810-4AC4-9547-90A623350746}" type="presParOf" srcId="{20371ABC-4961-4799-9A06-921A47E6BB0B}" destId="{AB414563-3FE0-499E-A6D3-48C889564314}" srcOrd="1" destOrd="0" presId="urn:microsoft.com/office/officeart/2005/8/layout/orgChart1"/>
    <dgm:cxn modelId="{BE99421D-3BB5-47BF-AFBC-28D1F2BA29DD}" type="presParOf" srcId="{AB414563-3FE0-499E-A6D3-48C889564314}" destId="{58ED7B36-1DAE-486F-B219-C8AAA15275D2}" srcOrd="0" destOrd="0" presId="urn:microsoft.com/office/officeart/2005/8/layout/orgChart1"/>
    <dgm:cxn modelId="{A6BB6582-7147-452D-B02A-957DE4F07B1C}" type="presParOf" srcId="{58ED7B36-1DAE-486F-B219-C8AAA15275D2}" destId="{01A2FCB8-C8F2-459C-B933-0848809AB8C3}" srcOrd="0" destOrd="0" presId="urn:microsoft.com/office/officeart/2005/8/layout/orgChart1"/>
    <dgm:cxn modelId="{88E09B03-A7E4-4BAF-8CAD-68AB7F6B8429}" type="presParOf" srcId="{58ED7B36-1DAE-486F-B219-C8AAA15275D2}" destId="{96E45F15-198F-426C-9202-790287030869}" srcOrd="1" destOrd="0" presId="urn:microsoft.com/office/officeart/2005/8/layout/orgChart1"/>
    <dgm:cxn modelId="{CDD73A9D-0B4F-48A2-9F9B-3C9B2390FE14}" type="presParOf" srcId="{AB414563-3FE0-499E-A6D3-48C889564314}" destId="{63755090-23AC-418E-9669-96ADF448ABB1}" srcOrd="1" destOrd="0" presId="urn:microsoft.com/office/officeart/2005/8/layout/orgChart1"/>
    <dgm:cxn modelId="{B156B83E-0EF5-4AAD-8581-228AEB2EA21B}" type="presParOf" srcId="{AB414563-3FE0-499E-A6D3-48C889564314}" destId="{826906D9-1215-4410-885A-5F0C7B975DFD}" srcOrd="2" destOrd="0" presId="urn:microsoft.com/office/officeart/2005/8/layout/orgChart1"/>
    <dgm:cxn modelId="{F54DC660-CEB1-403D-8969-48D4836B852E}" type="presParOf" srcId="{252DDF66-B273-4C53-893E-6F82834816B1}" destId="{263A1F6A-BA99-4A84-8A59-15EF797D3D7E}"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F78ECE-1810-4A4F-A355-31E948AA8C3D}" type="doc">
      <dgm:prSet loTypeId="urn:microsoft.com/office/officeart/2005/8/layout/orgChart1" loCatId="hierarchy" qsTypeId="urn:microsoft.com/office/officeart/2005/8/quickstyle/simple3" qsCatId="simple" csTypeId="urn:microsoft.com/office/officeart/2005/8/colors/accent1_2" csCatId="accent1" phldr="1"/>
      <dgm:spPr/>
      <dgm:t>
        <a:bodyPr/>
        <a:lstStyle/>
        <a:p>
          <a:endParaRPr lang="en-US"/>
        </a:p>
      </dgm:t>
    </dgm:pt>
    <dgm:pt modelId="{3D45FC2A-770F-4F09-970A-BAE85B919066}">
      <dgm:prSet phldrT="[Text]" custT="1"/>
      <dgm:spPr/>
      <dgm:t>
        <a:bodyPr/>
        <a:lstStyle/>
        <a:p>
          <a:r>
            <a:rPr lang="en-US" sz="2800" dirty="0"/>
            <a:t>Skills and learning objectives</a:t>
          </a:r>
        </a:p>
      </dgm:t>
    </dgm:pt>
    <dgm:pt modelId="{7303CC77-C044-497A-952A-4ADFFBC012F8}" type="parTrans" cxnId="{F09D0BF9-864D-4EF4-BFD9-3E132F95452C}">
      <dgm:prSet/>
      <dgm:spPr/>
      <dgm:t>
        <a:bodyPr/>
        <a:lstStyle/>
        <a:p>
          <a:endParaRPr lang="en-US"/>
        </a:p>
      </dgm:t>
    </dgm:pt>
    <dgm:pt modelId="{032AC25F-39CF-4A69-A446-CECD170E4C12}" type="sibTrans" cxnId="{F09D0BF9-864D-4EF4-BFD9-3E132F95452C}">
      <dgm:prSet/>
      <dgm:spPr/>
      <dgm:t>
        <a:bodyPr/>
        <a:lstStyle/>
        <a:p>
          <a:endParaRPr lang="en-US"/>
        </a:p>
      </dgm:t>
    </dgm:pt>
    <dgm:pt modelId="{0809F476-B66C-46A8-8B7E-86343F442390}">
      <dgm:prSet phldrT="[Text]"/>
      <dgm:spPr/>
      <dgm:t>
        <a:bodyPr/>
        <a:lstStyle/>
        <a:p>
          <a:pPr algn="l"/>
          <a:r>
            <a:rPr lang="en-US" dirty="0"/>
            <a:t>2.D Situate textual language and registers within historical, social, and geopolitical contexts.</a:t>
          </a:r>
          <a:endParaRPr lang="es-419" dirty="0"/>
        </a:p>
        <a:p>
          <a:pPr algn="l"/>
          <a:endParaRPr lang="en-US" dirty="0"/>
        </a:p>
      </dgm:t>
    </dgm:pt>
    <dgm:pt modelId="{A8A21C6F-033B-4617-BAF3-3190F4557943}" type="parTrans" cxnId="{F2F54660-405F-4BA3-8186-5DEA3DE7FCE7}">
      <dgm:prSet/>
      <dgm:spPr/>
      <dgm:t>
        <a:bodyPr/>
        <a:lstStyle/>
        <a:p>
          <a:endParaRPr lang="en-US"/>
        </a:p>
      </dgm:t>
    </dgm:pt>
    <dgm:pt modelId="{A4DAB99E-E6A8-4A6A-882F-7BA30EFF12D4}" type="sibTrans" cxnId="{F2F54660-405F-4BA3-8186-5DEA3DE7FCE7}">
      <dgm:prSet/>
      <dgm:spPr/>
      <dgm:t>
        <a:bodyPr/>
        <a:lstStyle/>
        <a:p>
          <a:endParaRPr lang="en-US"/>
        </a:p>
      </dgm:t>
    </dgm:pt>
    <dgm:pt modelId="{A8D24181-C2B2-4FD2-AE3E-DFC7E0D79466}">
      <dgm:prSet/>
      <dgm:spPr/>
      <dgm:t>
        <a:bodyPr/>
        <a:lstStyle/>
        <a:p>
          <a:pPr algn="l"/>
          <a:r>
            <a:rPr lang="en-US" dirty="0"/>
            <a:t>2.D.iii Identify linguistic features representative of the time and place in which a text was written.</a:t>
          </a:r>
          <a:endParaRPr lang="es-419" dirty="0"/>
        </a:p>
        <a:p>
          <a:pPr algn="l"/>
          <a:endParaRPr lang="en-US" dirty="0"/>
        </a:p>
      </dgm:t>
    </dgm:pt>
    <dgm:pt modelId="{96B3B8DC-8B4F-4B18-B9D2-020141FA5528}" type="parTrans" cxnId="{F05F5461-6F24-4FF7-9F9B-0FCC4E57A837}">
      <dgm:prSet/>
      <dgm:spPr/>
      <dgm:t>
        <a:bodyPr/>
        <a:lstStyle/>
        <a:p>
          <a:endParaRPr lang="en-US"/>
        </a:p>
      </dgm:t>
    </dgm:pt>
    <dgm:pt modelId="{1326C577-4253-4AE2-9EE4-86652BB95908}" type="sibTrans" cxnId="{F05F5461-6F24-4FF7-9F9B-0FCC4E57A837}">
      <dgm:prSet/>
      <dgm:spPr/>
      <dgm:t>
        <a:bodyPr/>
        <a:lstStyle/>
        <a:p>
          <a:endParaRPr lang="en-US"/>
        </a:p>
      </dgm:t>
    </dgm:pt>
    <dgm:pt modelId="{51CC9992-0D7C-47FD-BAA2-9EEA6DB2599B}" type="pres">
      <dgm:prSet presAssocID="{CBF78ECE-1810-4A4F-A355-31E948AA8C3D}" presName="hierChild1" presStyleCnt="0">
        <dgm:presLayoutVars>
          <dgm:orgChart val="1"/>
          <dgm:chPref val="1"/>
          <dgm:dir/>
          <dgm:animOne val="branch"/>
          <dgm:animLvl val="lvl"/>
          <dgm:resizeHandles/>
        </dgm:presLayoutVars>
      </dgm:prSet>
      <dgm:spPr/>
    </dgm:pt>
    <dgm:pt modelId="{A9B2C915-E065-4251-8175-489034BBF835}" type="pres">
      <dgm:prSet presAssocID="{3D45FC2A-770F-4F09-970A-BAE85B919066}" presName="hierRoot1" presStyleCnt="0">
        <dgm:presLayoutVars>
          <dgm:hierBranch val="init"/>
        </dgm:presLayoutVars>
      </dgm:prSet>
      <dgm:spPr/>
    </dgm:pt>
    <dgm:pt modelId="{D43BB810-563D-48C6-A383-708B2E5AA30F}" type="pres">
      <dgm:prSet presAssocID="{3D45FC2A-770F-4F09-970A-BAE85B919066}" presName="rootComposite1" presStyleCnt="0"/>
      <dgm:spPr/>
    </dgm:pt>
    <dgm:pt modelId="{2DD80ABA-BBED-413F-BC45-498BB3DE59A3}" type="pres">
      <dgm:prSet presAssocID="{3D45FC2A-770F-4F09-970A-BAE85B919066}" presName="rootText1" presStyleLbl="node0" presStyleIdx="0" presStyleCnt="1">
        <dgm:presLayoutVars>
          <dgm:chPref val="3"/>
        </dgm:presLayoutVars>
      </dgm:prSet>
      <dgm:spPr/>
    </dgm:pt>
    <dgm:pt modelId="{821CF199-26DD-4223-B442-CED2180E662B}" type="pres">
      <dgm:prSet presAssocID="{3D45FC2A-770F-4F09-970A-BAE85B919066}" presName="rootConnector1" presStyleLbl="node1" presStyleIdx="0" presStyleCnt="0"/>
      <dgm:spPr/>
    </dgm:pt>
    <dgm:pt modelId="{6283A609-D871-48C6-9BE1-AC41246D8527}" type="pres">
      <dgm:prSet presAssocID="{3D45FC2A-770F-4F09-970A-BAE85B919066}" presName="hierChild2" presStyleCnt="0"/>
      <dgm:spPr/>
    </dgm:pt>
    <dgm:pt modelId="{6590C219-316C-4FA5-B3BD-91152C6E668B}" type="pres">
      <dgm:prSet presAssocID="{A8A21C6F-033B-4617-BAF3-3190F4557943}" presName="Name37" presStyleLbl="parChTrans1D2" presStyleIdx="0" presStyleCnt="1"/>
      <dgm:spPr/>
    </dgm:pt>
    <dgm:pt modelId="{3F43CF3F-CD8E-405C-8559-8A40DCB46026}" type="pres">
      <dgm:prSet presAssocID="{0809F476-B66C-46A8-8B7E-86343F442390}" presName="hierRoot2" presStyleCnt="0">
        <dgm:presLayoutVars>
          <dgm:hierBranch val="init"/>
        </dgm:presLayoutVars>
      </dgm:prSet>
      <dgm:spPr/>
    </dgm:pt>
    <dgm:pt modelId="{EA4370EA-8649-4027-9162-0BF683FE6F02}" type="pres">
      <dgm:prSet presAssocID="{0809F476-B66C-46A8-8B7E-86343F442390}" presName="rootComposite" presStyleCnt="0"/>
      <dgm:spPr/>
    </dgm:pt>
    <dgm:pt modelId="{595D1397-D79F-4493-9EDC-9674BE3EE586}" type="pres">
      <dgm:prSet presAssocID="{0809F476-B66C-46A8-8B7E-86343F442390}" presName="rootText" presStyleLbl="node2" presStyleIdx="0" presStyleCnt="1">
        <dgm:presLayoutVars>
          <dgm:chPref val="3"/>
        </dgm:presLayoutVars>
      </dgm:prSet>
      <dgm:spPr/>
    </dgm:pt>
    <dgm:pt modelId="{1A4603B2-84BF-4B57-8E99-7E02E1C6AA90}" type="pres">
      <dgm:prSet presAssocID="{0809F476-B66C-46A8-8B7E-86343F442390}" presName="rootConnector" presStyleLbl="node2" presStyleIdx="0" presStyleCnt="1"/>
      <dgm:spPr/>
    </dgm:pt>
    <dgm:pt modelId="{EC18A330-1045-42D6-AF93-9384DEC426B3}" type="pres">
      <dgm:prSet presAssocID="{0809F476-B66C-46A8-8B7E-86343F442390}" presName="hierChild4" presStyleCnt="0"/>
      <dgm:spPr/>
    </dgm:pt>
    <dgm:pt modelId="{A3BBE4CC-70C4-4F94-909A-C9AB9A518905}" type="pres">
      <dgm:prSet presAssocID="{96B3B8DC-8B4F-4B18-B9D2-020141FA5528}" presName="Name37" presStyleLbl="parChTrans1D3" presStyleIdx="0" presStyleCnt="1"/>
      <dgm:spPr/>
    </dgm:pt>
    <dgm:pt modelId="{110DFFC2-A194-42AE-A87B-E5A0BDE3E32A}" type="pres">
      <dgm:prSet presAssocID="{A8D24181-C2B2-4FD2-AE3E-DFC7E0D79466}" presName="hierRoot2" presStyleCnt="0">
        <dgm:presLayoutVars>
          <dgm:hierBranch val="init"/>
        </dgm:presLayoutVars>
      </dgm:prSet>
      <dgm:spPr/>
    </dgm:pt>
    <dgm:pt modelId="{E8C02769-5156-4DF9-8559-130B0CE90E8D}" type="pres">
      <dgm:prSet presAssocID="{A8D24181-C2B2-4FD2-AE3E-DFC7E0D79466}" presName="rootComposite" presStyleCnt="0"/>
      <dgm:spPr/>
    </dgm:pt>
    <dgm:pt modelId="{8164E71B-17BA-4D67-A7CE-A7A1CC314651}" type="pres">
      <dgm:prSet presAssocID="{A8D24181-C2B2-4FD2-AE3E-DFC7E0D79466}" presName="rootText" presStyleLbl="node3" presStyleIdx="0" presStyleCnt="1">
        <dgm:presLayoutVars>
          <dgm:chPref val="3"/>
        </dgm:presLayoutVars>
      </dgm:prSet>
      <dgm:spPr/>
    </dgm:pt>
    <dgm:pt modelId="{6CA68086-47B6-42C6-8D3F-90EA3800E9EC}" type="pres">
      <dgm:prSet presAssocID="{A8D24181-C2B2-4FD2-AE3E-DFC7E0D79466}" presName="rootConnector" presStyleLbl="node3" presStyleIdx="0" presStyleCnt="1"/>
      <dgm:spPr/>
    </dgm:pt>
    <dgm:pt modelId="{3F7EF62B-3BE5-4EB2-8C4A-EA00E37C4011}" type="pres">
      <dgm:prSet presAssocID="{A8D24181-C2B2-4FD2-AE3E-DFC7E0D79466}" presName="hierChild4" presStyleCnt="0"/>
      <dgm:spPr/>
    </dgm:pt>
    <dgm:pt modelId="{86D61726-F35C-4300-890E-06CFCD106B98}" type="pres">
      <dgm:prSet presAssocID="{A8D24181-C2B2-4FD2-AE3E-DFC7E0D79466}" presName="hierChild5" presStyleCnt="0"/>
      <dgm:spPr/>
    </dgm:pt>
    <dgm:pt modelId="{276FFC7D-6143-493D-944A-B789C770B625}" type="pres">
      <dgm:prSet presAssocID="{0809F476-B66C-46A8-8B7E-86343F442390}" presName="hierChild5" presStyleCnt="0"/>
      <dgm:spPr/>
    </dgm:pt>
    <dgm:pt modelId="{FC313852-0BB3-41EC-98A7-681B3C0E2AF9}" type="pres">
      <dgm:prSet presAssocID="{3D45FC2A-770F-4F09-970A-BAE85B919066}" presName="hierChild3" presStyleCnt="0"/>
      <dgm:spPr/>
    </dgm:pt>
  </dgm:ptLst>
  <dgm:cxnLst>
    <dgm:cxn modelId="{22A3C938-E1F4-4552-8394-508921EA7BF2}" type="presOf" srcId="{A8A21C6F-033B-4617-BAF3-3190F4557943}" destId="{6590C219-316C-4FA5-B3BD-91152C6E668B}" srcOrd="0" destOrd="0" presId="urn:microsoft.com/office/officeart/2005/8/layout/orgChart1"/>
    <dgm:cxn modelId="{FDD43939-F2AC-4295-8702-65C3D30B713E}" type="presOf" srcId="{3D45FC2A-770F-4F09-970A-BAE85B919066}" destId="{2DD80ABA-BBED-413F-BC45-498BB3DE59A3}" srcOrd="0" destOrd="0" presId="urn:microsoft.com/office/officeart/2005/8/layout/orgChart1"/>
    <dgm:cxn modelId="{F2F54660-405F-4BA3-8186-5DEA3DE7FCE7}" srcId="{3D45FC2A-770F-4F09-970A-BAE85B919066}" destId="{0809F476-B66C-46A8-8B7E-86343F442390}" srcOrd="0" destOrd="0" parTransId="{A8A21C6F-033B-4617-BAF3-3190F4557943}" sibTransId="{A4DAB99E-E6A8-4A6A-882F-7BA30EFF12D4}"/>
    <dgm:cxn modelId="{F05F5461-6F24-4FF7-9F9B-0FCC4E57A837}" srcId="{0809F476-B66C-46A8-8B7E-86343F442390}" destId="{A8D24181-C2B2-4FD2-AE3E-DFC7E0D79466}" srcOrd="0" destOrd="0" parTransId="{96B3B8DC-8B4F-4B18-B9D2-020141FA5528}" sibTransId="{1326C577-4253-4AE2-9EE4-86652BB95908}"/>
    <dgm:cxn modelId="{82F59956-DDEA-46AE-ACFC-433AFB34B5B4}" type="presOf" srcId="{CBF78ECE-1810-4A4F-A355-31E948AA8C3D}" destId="{51CC9992-0D7C-47FD-BAA2-9EEA6DB2599B}" srcOrd="0" destOrd="0" presId="urn:microsoft.com/office/officeart/2005/8/layout/orgChart1"/>
    <dgm:cxn modelId="{4653E859-22AB-4D22-B14E-297C4FAEF4DF}" type="presOf" srcId="{A8D24181-C2B2-4FD2-AE3E-DFC7E0D79466}" destId="{6CA68086-47B6-42C6-8D3F-90EA3800E9EC}" srcOrd="1" destOrd="0" presId="urn:microsoft.com/office/officeart/2005/8/layout/orgChart1"/>
    <dgm:cxn modelId="{749B467E-E281-4E79-91B7-1BD5259ADE9E}" type="presOf" srcId="{96B3B8DC-8B4F-4B18-B9D2-020141FA5528}" destId="{A3BBE4CC-70C4-4F94-909A-C9AB9A518905}" srcOrd="0" destOrd="0" presId="urn:microsoft.com/office/officeart/2005/8/layout/orgChart1"/>
    <dgm:cxn modelId="{4A380689-2AEE-43BB-9242-49DB565A7071}" type="presOf" srcId="{0809F476-B66C-46A8-8B7E-86343F442390}" destId="{595D1397-D79F-4493-9EDC-9674BE3EE586}" srcOrd="0" destOrd="0" presId="urn:microsoft.com/office/officeart/2005/8/layout/orgChart1"/>
    <dgm:cxn modelId="{08E40E9D-5BDE-4AEF-BF58-C2A1C4D94EB2}" type="presOf" srcId="{A8D24181-C2B2-4FD2-AE3E-DFC7E0D79466}" destId="{8164E71B-17BA-4D67-A7CE-A7A1CC314651}" srcOrd="0" destOrd="0" presId="urn:microsoft.com/office/officeart/2005/8/layout/orgChart1"/>
    <dgm:cxn modelId="{F2C72EDA-0B1C-4A22-BFF6-20784AB7D9FE}" type="presOf" srcId="{0809F476-B66C-46A8-8B7E-86343F442390}" destId="{1A4603B2-84BF-4B57-8E99-7E02E1C6AA90}" srcOrd="1" destOrd="0" presId="urn:microsoft.com/office/officeart/2005/8/layout/orgChart1"/>
    <dgm:cxn modelId="{2CF5CAF1-3228-4ED5-93EC-4C6421B343C6}" type="presOf" srcId="{3D45FC2A-770F-4F09-970A-BAE85B919066}" destId="{821CF199-26DD-4223-B442-CED2180E662B}" srcOrd="1" destOrd="0" presId="urn:microsoft.com/office/officeart/2005/8/layout/orgChart1"/>
    <dgm:cxn modelId="{F09D0BF9-864D-4EF4-BFD9-3E132F95452C}" srcId="{CBF78ECE-1810-4A4F-A355-31E948AA8C3D}" destId="{3D45FC2A-770F-4F09-970A-BAE85B919066}" srcOrd="0" destOrd="0" parTransId="{7303CC77-C044-497A-952A-4ADFFBC012F8}" sibTransId="{032AC25F-39CF-4A69-A446-CECD170E4C12}"/>
    <dgm:cxn modelId="{A6FB2B11-F3C9-49B6-87D8-2DE9AFDD6681}" type="presParOf" srcId="{51CC9992-0D7C-47FD-BAA2-9EEA6DB2599B}" destId="{A9B2C915-E065-4251-8175-489034BBF835}" srcOrd="0" destOrd="0" presId="urn:microsoft.com/office/officeart/2005/8/layout/orgChart1"/>
    <dgm:cxn modelId="{4BBFE3EB-CDAA-4647-A820-2403D2F6CDCC}" type="presParOf" srcId="{A9B2C915-E065-4251-8175-489034BBF835}" destId="{D43BB810-563D-48C6-A383-708B2E5AA30F}" srcOrd="0" destOrd="0" presId="urn:microsoft.com/office/officeart/2005/8/layout/orgChart1"/>
    <dgm:cxn modelId="{AF230022-A158-4E11-9CF2-AE9FCAF1930B}" type="presParOf" srcId="{D43BB810-563D-48C6-A383-708B2E5AA30F}" destId="{2DD80ABA-BBED-413F-BC45-498BB3DE59A3}" srcOrd="0" destOrd="0" presId="urn:microsoft.com/office/officeart/2005/8/layout/orgChart1"/>
    <dgm:cxn modelId="{8215DD2D-7616-458D-A535-3E0C9CE5E487}" type="presParOf" srcId="{D43BB810-563D-48C6-A383-708B2E5AA30F}" destId="{821CF199-26DD-4223-B442-CED2180E662B}" srcOrd="1" destOrd="0" presId="urn:microsoft.com/office/officeart/2005/8/layout/orgChart1"/>
    <dgm:cxn modelId="{01B377CD-D76A-4DD8-B3EA-A302F7B410A7}" type="presParOf" srcId="{A9B2C915-E065-4251-8175-489034BBF835}" destId="{6283A609-D871-48C6-9BE1-AC41246D8527}" srcOrd="1" destOrd="0" presId="urn:microsoft.com/office/officeart/2005/8/layout/orgChart1"/>
    <dgm:cxn modelId="{6F863E77-C8B2-4E6A-9D6D-22D190909CEA}" type="presParOf" srcId="{6283A609-D871-48C6-9BE1-AC41246D8527}" destId="{6590C219-316C-4FA5-B3BD-91152C6E668B}" srcOrd="0" destOrd="0" presId="urn:microsoft.com/office/officeart/2005/8/layout/orgChart1"/>
    <dgm:cxn modelId="{DD93BA44-BB86-4807-AF2E-E22B73457053}" type="presParOf" srcId="{6283A609-D871-48C6-9BE1-AC41246D8527}" destId="{3F43CF3F-CD8E-405C-8559-8A40DCB46026}" srcOrd="1" destOrd="0" presId="urn:microsoft.com/office/officeart/2005/8/layout/orgChart1"/>
    <dgm:cxn modelId="{32493584-840D-41A6-8E5F-8CF547FCEA6F}" type="presParOf" srcId="{3F43CF3F-CD8E-405C-8559-8A40DCB46026}" destId="{EA4370EA-8649-4027-9162-0BF683FE6F02}" srcOrd="0" destOrd="0" presId="urn:microsoft.com/office/officeart/2005/8/layout/orgChart1"/>
    <dgm:cxn modelId="{68DCC1F9-6027-4BBA-A507-4800491ED145}" type="presParOf" srcId="{EA4370EA-8649-4027-9162-0BF683FE6F02}" destId="{595D1397-D79F-4493-9EDC-9674BE3EE586}" srcOrd="0" destOrd="0" presId="urn:microsoft.com/office/officeart/2005/8/layout/orgChart1"/>
    <dgm:cxn modelId="{9F38C2EE-B9E5-42E0-894D-395F61D6E7B9}" type="presParOf" srcId="{EA4370EA-8649-4027-9162-0BF683FE6F02}" destId="{1A4603B2-84BF-4B57-8E99-7E02E1C6AA90}" srcOrd="1" destOrd="0" presId="urn:microsoft.com/office/officeart/2005/8/layout/orgChart1"/>
    <dgm:cxn modelId="{2E275D14-CBF7-4A52-A061-B1B81CE2ADE2}" type="presParOf" srcId="{3F43CF3F-CD8E-405C-8559-8A40DCB46026}" destId="{EC18A330-1045-42D6-AF93-9384DEC426B3}" srcOrd="1" destOrd="0" presId="urn:microsoft.com/office/officeart/2005/8/layout/orgChart1"/>
    <dgm:cxn modelId="{3AEEA435-8714-42FD-984D-67B267ED23D4}" type="presParOf" srcId="{EC18A330-1045-42D6-AF93-9384DEC426B3}" destId="{A3BBE4CC-70C4-4F94-909A-C9AB9A518905}" srcOrd="0" destOrd="0" presId="urn:microsoft.com/office/officeart/2005/8/layout/orgChart1"/>
    <dgm:cxn modelId="{95B0E439-E4A0-446B-8B8C-C16969C3E454}" type="presParOf" srcId="{EC18A330-1045-42D6-AF93-9384DEC426B3}" destId="{110DFFC2-A194-42AE-A87B-E5A0BDE3E32A}" srcOrd="1" destOrd="0" presId="urn:microsoft.com/office/officeart/2005/8/layout/orgChart1"/>
    <dgm:cxn modelId="{0C9751E9-F35B-4077-B70E-5B67EA2C7BEA}" type="presParOf" srcId="{110DFFC2-A194-42AE-A87B-E5A0BDE3E32A}" destId="{E8C02769-5156-4DF9-8559-130B0CE90E8D}" srcOrd="0" destOrd="0" presId="urn:microsoft.com/office/officeart/2005/8/layout/orgChart1"/>
    <dgm:cxn modelId="{EEAF102D-A64A-45D2-8FFD-4777CA03CAF3}" type="presParOf" srcId="{E8C02769-5156-4DF9-8559-130B0CE90E8D}" destId="{8164E71B-17BA-4D67-A7CE-A7A1CC314651}" srcOrd="0" destOrd="0" presId="urn:microsoft.com/office/officeart/2005/8/layout/orgChart1"/>
    <dgm:cxn modelId="{40927D0F-0F4E-4162-96BE-EB1882916204}" type="presParOf" srcId="{E8C02769-5156-4DF9-8559-130B0CE90E8D}" destId="{6CA68086-47B6-42C6-8D3F-90EA3800E9EC}" srcOrd="1" destOrd="0" presId="urn:microsoft.com/office/officeart/2005/8/layout/orgChart1"/>
    <dgm:cxn modelId="{4C59DBD7-6D8D-49B5-89BD-69ACEC3B0C5D}" type="presParOf" srcId="{110DFFC2-A194-42AE-A87B-E5A0BDE3E32A}" destId="{3F7EF62B-3BE5-4EB2-8C4A-EA00E37C4011}" srcOrd="1" destOrd="0" presId="urn:microsoft.com/office/officeart/2005/8/layout/orgChart1"/>
    <dgm:cxn modelId="{5D96EB1F-02C3-4E42-A6AF-4DA73158B752}" type="presParOf" srcId="{110DFFC2-A194-42AE-A87B-E5A0BDE3E32A}" destId="{86D61726-F35C-4300-890E-06CFCD106B98}" srcOrd="2" destOrd="0" presId="urn:microsoft.com/office/officeart/2005/8/layout/orgChart1"/>
    <dgm:cxn modelId="{CC661C06-BCF1-4DA6-A4C9-820D8B1B4C23}" type="presParOf" srcId="{3F43CF3F-CD8E-405C-8559-8A40DCB46026}" destId="{276FFC7D-6143-493D-944A-B789C770B625}" srcOrd="2" destOrd="0" presId="urn:microsoft.com/office/officeart/2005/8/layout/orgChart1"/>
    <dgm:cxn modelId="{01DD2184-7D24-4F37-8E88-1CA083DD4B84}" type="presParOf" srcId="{A9B2C915-E065-4251-8175-489034BBF835}" destId="{FC313852-0BB3-41EC-98A7-681B3C0E2AF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C8FE11-0593-4E5E-AD4E-48122BC01908}" type="doc">
      <dgm:prSet loTypeId="urn:microsoft.com/office/officeart/2005/8/layout/hProcess6" loCatId="process" qsTypeId="urn:microsoft.com/office/officeart/2005/8/quickstyle/simple1" qsCatId="simple" csTypeId="urn:microsoft.com/office/officeart/2005/8/colors/accent1_2" csCatId="accent1" phldr="1"/>
      <dgm:spPr/>
      <dgm:t>
        <a:bodyPr/>
        <a:lstStyle/>
        <a:p>
          <a:endParaRPr lang="en-US"/>
        </a:p>
      </dgm:t>
    </dgm:pt>
    <dgm:pt modelId="{F42787ED-6CE8-423A-B50F-DD676FA5E6C8}">
      <dgm:prSet phldrT="[Text]"/>
      <dgm:spPr/>
      <dgm:t>
        <a:bodyPr/>
        <a:lstStyle/>
        <a:p>
          <a:r>
            <a:rPr lang="en-US" dirty="0"/>
            <a:t>711-1492 </a:t>
          </a:r>
        </a:p>
      </dgm:t>
    </dgm:pt>
    <dgm:pt modelId="{0AE35780-F47E-4260-96C9-B1DB67773359}" type="parTrans" cxnId="{1DE30E43-708B-41F2-B564-3F2FA5DB6417}">
      <dgm:prSet/>
      <dgm:spPr/>
      <dgm:t>
        <a:bodyPr/>
        <a:lstStyle/>
        <a:p>
          <a:endParaRPr lang="en-US"/>
        </a:p>
      </dgm:t>
    </dgm:pt>
    <dgm:pt modelId="{808A8A35-A554-4079-B801-99360B24DA50}" type="sibTrans" cxnId="{1DE30E43-708B-41F2-B564-3F2FA5DB6417}">
      <dgm:prSet/>
      <dgm:spPr/>
      <dgm:t>
        <a:bodyPr/>
        <a:lstStyle/>
        <a:p>
          <a:endParaRPr lang="en-US"/>
        </a:p>
      </dgm:t>
    </dgm:pt>
    <dgm:pt modelId="{998CB679-54F0-458D-B810-9010D6035E6B}">
      <dgm:prSet phldrT="[Text]"/>
      <dgm:spPr/>
      <dgm:t>
        <a:bodyPr/>
        <a:lstStyle/>
        <a:p>
          <a:r>
            <a:rPr lang="es-419" noProof="0" dirty="0"/>
            <a:t>Los moros invaden a España</a:t>
          </a:r>
        </a:p>
      </dgm:t>
    </dgm:pt>
    <dgm:pt modelId="{FDB4BCE7-8E5E-410E-8C73-6EA126EEB689}" type="parTrans" cxnId="{46441F3C-D7EC-41EE-B955-69D4DF84CE1A}">
      <dgm:prSet/>
      <dgm:spPr/>
      <dgm:t>
        <a:bodyPr/>
        <a:lstStyle/>
        <a:p>
          <a:endParaRPr lang="en-US"/>
        </a:p>
      </dgm:t>
    </dgm:pt>
    <dgm:pt modelId="{4CBB48FF-85BA-4027-8AA8-028A17879A05}" type="sibTrans" cxnId="{46441F3C-D7EC-41EE-B955-69D4DF84CE1A}">
      <dgm:prSet/>
      <dgm:spPr/>
      <dgm:t>
        <a:bodyPr/>
        <a:lstStyle/>
        <a:p>
          <a:endParaRPr lang="en-US"/>
        </a:p>
      </dgm:t>
    </dgm:pt>
    <dgm:pt modelId="{95F35769-8E59-4355-AC24-274C24511F53}">
      <dgm:prSet phldrT="[Text]"/>
      <dgm:spPr/>
      <dgm:t>
        <a:bodyPr/>
        <a:lstStyle/>
        <a:p>
          <a:r>
            <a:rPr lang="es-419" noProof="0" dirty="0"/>
            <a:t>Los españoles pelean por 700 años; periodo conocido como la Reconquista</a:t>
          </a:r>
        </a:p>
      </dgm:t>
    </dgm:pt>
    <dgm:pt modelId="{B4F7F4F8-716C-4BEF-B6DD-0EF0EF1A115E}" type="parTrans" cxnId="{EBF6E037-20C2-4DDB-B747-268E71552F25}">
      <dgm:prSet/>
      <dgm:spPr/>
      <dgm:t>
        <a:bodyPr/>
        <a:lstStyle/>
        <a:p>
          <a:endParaRPr lang="en-US"/>
        </a:p>
      </dgm:t>
    </dgm:pt>
    <dgm:pt modelId="{C51CD0E0-81C6-4C55-AF0E-3EA546436D22}" type="sibTrans" cxnId="{EBF6E037-20C2-4DDB-B747-268E71552F25}">
      <dgm:prSet/>
      <dgm:spPr/>
      <dgm:t>
        <a:bodyPr/>
        <a:lstStyle/>
        <a:p>
          <a:endParaRPr lang="en-US"/>
        </a:p>
      </dgm:t>
    </dgm:pt>
    <dgm:pt modelId="{DA03081F-1DF8-425D-886B-27CE82CCAA3A}">
      <dgm:prSet phldrT="[Text]"/>
      <dgm:spPr/>
      <dgm:t>
        <a:bodyPr/>
        <a:lstStyle/>
        <a:p>
          <a:r>
            <a:rPr lang="en-US" dirty="0"/>
            <a:t>1492</a:t>
          </a:r>
        </a:p>
      </dgm:t>
    </dgm:pt>
    <dgm:pt modelId="{AEC5F413-BC4E-4611-8D51-C0C60A85EB58}" type="parTrans" cxnId="{3F14906A-3264-4DAB-BD8A-CE9034779FA9}">
      <dgm:prSet/>
      <dgm:spPr/>
      <dgm:t>
        <a:bodyPr/>
        <a:lstStyle/>
        <a:p>
          <a:endParaRPr lang="en-US"/>
        </a:p>
      </dgm:t>
    </dgm:pt>
    <dgm:pt modelId="{1BD443CD-6D3E-41B4-AB75-91E9E1412264}" type="sibTrans" cxnId="{3F14906A-3264-4DAB-BD8A-CE9034779FA9}">
      <dgm:prSet/>
      <dgm:spPr/>
      <dgm:t>
        <a:bodyPr/>
        <a:lstStyle/>
        <a:p>
          <a:endParaRPr lang="en-US"/>
        </a:p>
      </dgm:t>
    </dgm:pt>
    <dgm:pt modelId="{A4728399-A022-4578-88F4-C689EB169E41}">
      <dgm:prSet phldrT="[Text]"/>
      <dgm:spPr/>
      <dgm:t>
        <a:bodyPr/>
        <a:lstStyle/>
        <a:p>
          <a:r>
            <a:rPr lang="es-419" noProof="0" dirty="0"/>
            <a:t>Los moros son expulsados de España</a:t>
          </a:r>
        </a:p>
      </dgm:t>
    </dgm:pt>
    <dgm:pt modelId="{29A92C07-90BB-4ED1-9A3A-E003F0EFEAA9}" type="parTrans" cxnId="{3EF857A2-3EC5-466D-B7D5-FCD186CF4A99}">
      <dgm:prSet/>
      <dgm:spPr/>
      <dgm:t>
        <a:bodyPr/>
        <a:lstStyle/>
        <a:p>
          <a:endParaRPr lang="en-US"/>
        </a:p>
      </dgm:t>
    </dgm:pt>
    <dgm:pt modelId="{60A1C7D0-4B87-4AA9-833D-9CBEF59037D6}" type="sibTrans" cxnId="{3EF857A2-3EC5-466D-B7D5-FCD186CF4A99}">
      <dgm:prSet/>
      <dgm:spPr/>
      <dgm:t>
        <a:bodyPr/>
        <a:lstStyle/>
        <a:p>
          <a:endParaRPr lang="en-US"/>
        </a:p>
      </dgm:t>
    </dgm:pt>
    <dgm:pt modelId="{26F71A52-7740-4F1E-8791-43DA21E29236}">
      <dgm:prSet phldrT="[Text]"/>
      <dgm:spPr/>
      <dgm:t>
        <a:bodyPr/>
        <a:lstStyle/>
        <a:p>
          <a:r>
            <a:rPr lang="es-419" noProof="0" dirty="0"/>
            <a:t>Cristóbal Colón “descubre” América</a:t>
          </a:r>
        </a:p>
      </dgm:t>
    </dgm:pt>
    <dgm:pt modelId="{09DB32C3-6D8A-4823-8D3A-69CF8321C114}" type="parTrans" cxnId="{96E7D819-B716-4778-B9E3-AB7D1EF6156A}">
      <dgm:prSet/>
      <dgm:spPr/>
      <dgm:t>
        <a:bodyPr/>
        <a:lstStyle/>
        <a:p>
          <a:endParaRPr lang="en-US"/>
        </a:p>
      </dgm:t>
    </dgm:pt>
    <dgm:pt modelId="{00E7F2AA-8D4C-4A7F-ADCB-DD120654E4F9}" type="sibTrans" cxnId="{96E7D819-B716-4778-B9E3-AB7D1EF6156A}">
      <dgm:prSet/>
      <dgm:spPr/>
      <dgm:t>
        <a:bodyPr/>
        <a:lstStyle/>
        <a:p>
          <a:endParaRPr lang="en-US"/>
        </a:p>
      </dgm:t>
    </dgm:pt>
    <dgm:pt modelId="{F6540082-D620-47A2-A370-4C0C07C23C38}">
      <dgm:prSet phldrT="[Text]"/>
      <dgm:spPr/>
      <dgm:t>
        <a:bodyPr/>
        <a:lstStyle/>
        <a:p>
          <a:r>
            <a:rPr lang="es-419" noProof="0" dirty="0"/>
            <a:t>El Siglo de Oro</a:t>
          </a:r>
        </a:p>
        <a:p>
          <a:r>
            <a:rPr lang="es-419" noProof="0" dirty="0"/>
            <a:t>XVI-XVII</a:t>
          </a:r>
        </a:p>
        <a:p>
          <a:r>
            <a:rPr lang="es-419" noProof="0" dirty="0"/>
            <a:t>(1500s-1600</a:t>
          </a:r>
          <a:r>
            <a:rPr lang="en-US" dirty="0"/>
            <a:t>s)</a:t>
          </a:r>
        </a:p>
      </dgm:t>
    </dgm:pt>
    <dgm:pt modelId="{6E14ACB9-040A-46F8-8DA4-7BDB8B0C2F77}" type="parTrans" cxnId="{6BB00AC4-E2B6-4FE0-8C53-2D892C6E0C1C}">
      <dgm:prSet/>
      <dgm:spPr/>
      <dgm:t>
        <a:bodyPr/>
        <a:lstStyle/>
        <a:p>
          <a:endParaRPr lang="en-US"/>
        </a:p>
      </dgm:t>
    </dgm:pt>
    <dgm:pt modelId="{0021EA21-499F-416A-9C07-33A19C10792E}" type="sibTrans" cxnId="{6BB00AC4-E2B6-4FE0-8C53-2D892C6E0C1C}">
      <dgm:prSet/>
      <dgm:spPr/>
      <dgm:t>
        <a:bodyPr/>
        <a:lstStyle/>
        <a:p>
          <a:endParaRPr lang="en-US"/>
        </a:p>
      </dgm:t>
    </dgm:pt>
    <dgm:pt modelId="{7DA201D2-71A7-4F56-99B6-6F77895185ED}">
      <dgm:prSet phldrT="[Text]"/>
      <dgm:spPr/>
      <dgm:t>
        <a:bodyPr/>
        <a:lstStyle/>
        <a:p>
          <a:r>
            <a:rPr lang="es-419" noProof="0" dirty="0"/>
            <a:t>La producción artística de este periodo. </a:t>
          </a:r>
        </a:p>
      </dgm:t>
    </dgm:pt>
    <dgm:pt modelId="{A2891001-EE2C-46CE-8A77-51A2DFC9AAD9}" type="parTrans" cxnId="{A4E215D4-9DE4-44BB-8674-D55B30C4C0FD}">
      <dgm:prSet/>
      <dgm:spPr/>
      <dgm:t>
        <a:bodyPr/>
        <a:lstStyle/>
        <a:p>
          <a:endParaRPr lang="en-US"/>
        </a:p>
      </dgm:t>
    </dgm:pt>
    <dgm:pt modelId="{65B5D303-2595-40CF-9D15-D0B49B36F7DD}" type="sibTrans" cxnId="{A4E215D4-9DE4-44BB-8674-D55B30C4C0FD}">
      <dgm:prSet/>
      <dgm:spPr/>
      <dgm:t>
        <a:bodyPr/>
        <a:lstStyle/>
        <a:p>
          <a:endParaRPr lang="en-US"/>
        </a:p>
      </dgm:t>
    </dgm:pt>
    <dgm:pt modelId="{1E8368B2-C58F-4049-8313-911C155C0555}">
      <dgm:prSet phldrT="[Text]"/>
      <dgm:spPr/>
      <dgm:t>
        <a:bodyPr/>
        <a:lstStyle/>
        <a:p>
          <a:r>
            <a:rPr lang="es-419" noProof="0" dirty="0"/>
            <a:t>Descubrimientos transatlánticos</a:t>
          </a:r>
        </a:p>
      </dgm:t>
    </dgm:pt>
    <dgm:pt modelId="{D2AF7B9C-017B-4457-9A74-63599A536AF5}" type="parTrans" cxnId="{73751AEA-FA46-4E94-8022-0F5F033E8247}">
      <dgm:prSet/>
      <dgm:spPr/>
      <dgm:t>
        <a:bodyPr/>
        <a:lstStyle/>
        <a:p>
          <a:endParaRPr lang="en-US"/>
        </a:p>
      </dgm:t>
    </dgm:pt>
    <dgm:pt modelId="{FA0AF2CE-4037-4556-8FCB-485A44C806E6}" type="sibTrans" cxnId="{73751AEA-FA46-4E94-8022-0F5F033E8247}">
      <dgm:prSet/>
      <dgm:spPr/>
      <dgm:t>
        <a:bodyPr/>
        <a:lstStyle/>
        <a:p>
          <a:endParaRPr lang="en-US"/>
        </a:p>
      </dgm:t>
    </dgm:pt>
    <dgm:pt modelId="{58692A3F-B465-46B1-BC36-A2DFA334FECB}">
      <dgm:prSet phldrT="[Text]"/>
      <dgm:spPr/>
      <dgm:t>
        <a:bodyPr/>
        <a:lstStyle/>
        <a:p>
          <a:r>
            <a:rPr lang="es-419" noProof="0" dirty="0"/>
            <a:t>Comienzo del Siglo de Oro</a:t>
          </a:r>
        </a:p>
      </dgm:t>
    </dgm:pt>
    <dgm:pt modelId="{5E79F1D0-F2A0-4C98-A0F6-94AFAF464550}" type="parTrans" cxnId="{37C0CE98-DE97-464B-825A-0CCA091B0C6B}">
      <dgm:prSet/>
      <dgm:spPr/>
      <dgm:t>
        <a:bodyPr/>
        <a:lstStyle/>
        <a:p>
          <a:endParaRPr lang="en-US"/>
        </a:p>
      </dgm:t>
    </dgm:pt>
    <dgm:pt modelId="{D1222D68-05B8-4EDC-8229-8D5EAE8F5674}" type="sibTrans" cxnId="{37C0CE98-DE97-464B-825A-0CCA091B0C6B}">
      <dgm:prSet/>
      <dgm:spPr/>
      <dgm:t>
        <a:bodyPr/>
        <a:lstStyle/>
        <a:p>
          <a:endParaRPr lang="en-US"/>
        </a:p>
      </dgm:t>
    </dgm:pt>
    <dgm:pt modelId="{2EFF7909-9062-498A-97AA-51C7ABA8768D}">
      <dgm:prSet phldrT="[Text]"/>
      <dgm:spPr/>
      <dgm:t>
        <a:bodyPr/>
        <a:lstStyle/>
        <a:p>
          <a:r>
            <a:rPr lang="es-419" noProof="0" dirty="0"/>
            <a:t>La Reforma</a:t>
          </a:r>
        </a:p>
      </dgm:t>
    </dgm:pt>
    <dgm:pt modelId="{CC12CB25-0403-42E9-AF8C-9B6076BCAAA4}" type="parTrans" cxnId="{A54F87C2-8FD4-4C91-86A5-4CECDA010BF8}">
      <dgm:prSet/>
      <dgm:spPr/>
      <dgm:t>
        <a:bodyPr/>
        <a:lstStyle/>
        <a:p>
          <a:endParaRPr lang="en-US"/>
        </a:p>
      </dgm:t>
    </dgm:pt>
    <dgm:pt modelId="{D795D2BD-305C-45D8-8326-67801EE33F7F}" type="sibTrans" cxnId="{A54F87C2-8FD4-4C91-86A5-4CECDA010BF8}">
      <dgm:prSet/>
      <dgm:spPr/>
      <dgm:t>
        <a:bodyPr/>
        <a:lstStyle/>
        <a:p>
          <a:endParaRPr lang="en-US"/>
        </a:p>
      </dgm:t>
    </dgm:pt>
    <dgm:pt modelId="{0937BA26-A730-421C-B234-AA78B91D6044}">
      <dgm:prSet phldrT="[Text]"/>
      <dgm:spPr/>
      <dgm:t>
        <a:bodyPr/>
        <a:lstStyle/>
        <a:p>
          <a:r>
            <a:rPr lang="es-419" noProof="0" dirty="0"/>
            <a:t>La Contrarreforma</a:t>
          </a:r>
        </a:p>
      </dgm:t>
    </dgm:pt>
    <dgm:pt modelId="{20334C8D-207E-4E28-BA6A-2837F463F1AD}" type="parTrans" cxnId="{3627E48E-D3C3-45D1-9360-B40FF43FD83D}">
      <dgm:prSet/>
      <dgm:spPr/>
      <dgm:t>
        <a:bodyPr/>
        <a:lstStyle/>
        <a:p>
          <a:endParaRPr lang="en-US"/>
        </a:p>
      </dgm:t>
    </dgm:pt>
    <dgm:pt modelId="{87F10F7C-1D71-4EF9-A976-0C3C41A12382}" type="sibTrans" cxnId="{3627E48E-D3C3-45D1-9360-B40FF43FD83D}">
      <dgm:prSet/>
      <dgm:spPr/>
      <dgm:t>
        <a:bodyPr/>
        <a:lstStyle/>
        <a:p>
          <a:endParaRPr lang="en-US"/>
        </a:p>
      </dgm:t>
    </dgm:pt>
    <dgm:pt modelId="{56F7143F-E348-4323-AEAF-DCE6CAFC1FA1}">
      <dgm:prSet phldrT="[Text]"/>
      <dgm:spPr/>
      <dgm:t>
        <a:bodyPr/>
        <a:lstStyle/>
        <a:p>
          <a:r>
            <a:rPr lang="es-419" noProof="0" dirty="0"/>
            <a:t>El Renacimiento (1500s-1600s)</a:t>
          </a:r>
        </a:p>
      </dgm:t>
    </dgm:pt>
    <dgm:pt modelId="{CC261CE2-7387-4EC5-A732-E6632279C1B1}" type="parTrans" cxnId="{248B642D-4F24-47F9-BE97-551A9CD695E0}">
      <dgm:prSet/>
      <dgm:spPr/>
      <dgm:t>
        <a:bodyPr/>
        <a:lstStyle/>
        <a:p>
          <a:endParaRPr lang="en-US"/>
        </a:p>
      </dgm:t>
    </dgm:pt>
    <dgm:pt modelId="{0746F5CC-C598-4DCC-B015-BFE92604D8AD}" type="sibTrans" cxnId="{248B642D-4F24-47F9-BE97-551A9CD695E0}">
      <dgm:prSet/>
      <dgm:spPr/>
      <dgm:t>
        <a:bodyPr/>
        <a:lstStyle/>
        <a:p>
          <a:endParaRPr lang="en-US"/>
        </a:p>
      </dgm:t>
    </dgm:pt>
    <dgm:pt modelId="{CA26D2BA-0825-4372-A3FF-97CD41E24C94}">
      <dgm:prSet phldrT="[Text]"/>
      <dgm:spPr/>
      <dgm:t>
        <a:bodyPr/>
        <a:lstStyle/>
        <a:p>
          <a:r>
            <a:rPr lang="es-419" noProof="0" dirty="0"/>
            <a:t>El Barroco (1600s-1700s</a:t>
          </a:r>
          <a:r>
            <a:rPr lang="es-419" dirty="0"/>
            <a:t>)</a:t>
          </a:r>
        </a:p>
      </dgm:t>
    </dgm:pt>
    <dgm:pt modelId="{8FF4210A-6AC8-4DD2-8B2B-253C110C7549}" type="parTrans" cxnId="{E7EA44C5-14E0-4178-BF4D-9F993DAF6402}">
      <dgm:prSet/>
      <dgm:spPr/>
      <dgm:t>
        <a:bodyPr/>
        <a:lstStyle/>
        <a:p>
          <a:endParaRPr lang="en-US"/>
        </a:p>
      </dgm:t>
    </dgm:pt>
    <dgm:pt modelId="{B9DCF6AA-65EF-44F3-BDCB-46154D7F2FA1}" type="sibTrans" cxnId="{E7EA44C5-14E0-4178-BF4D-9F993DAF6402}">
      <dgm:prSet/>
      <dgm:spPr/>
      <dgm:t>
        <a:bodyPr/>
        <a:lstStyle/>
        <a:p>
          <a:endParaRPr lang="en-US"/>
        </a:p>
      </dgm:t>
    </dgm:pt>
    <dgm:pt modelId="{6F54D8EB-4591-4E0B-9A96-3ECAB57E0359}">
      <dgm:prSet phldrT="[Text]"/>
      <dgm:spPr/>
      <dgm:t>
        <a:bodyPr/>
        <a:lstStyle/>
        <a:p>
          <a:r>
            <a:rPr lang="es-419" noProof="0" dirty="0"/>
            <a:t>1588 La derrota de la Armada española</a:t>
          </a:r>
        </a:p>
      </dgm:t>
    </dgm:pt>
    <dgm:pt modelId="{CD343961-1D57-4AAC-9199-57E6CA91EC22}" type="parTrans" cxnId="{27697E24-CFB0-41CB-AE75-F2866C35C1B6}">
      <dgm:prSet/>
      <dgm:spPr/>
      <dgm:t>
        <a:bodyPr/>
        <a:lstStyle/>
        <a:p>
          <a:endParaRPr lang="en-US"/>
        </a:p>
      </dgm:t>
    </dgm:pt>
    <dgm:pt modelId="{E69337CF-B2D3-412B-9ED2-535BA6F18AFD}" type="sibTrans" cxnId="{27697E24-CFB0-41CB-AE75-F2866C35C1B6}">
      <dgm:prSet/>
      <dgm:spPr/>
      <dgm:t>
        <a:bodyPr/>
        <a:lstStyle/>
        <a:p>
          <a:endParaRPr lang="en-US"/>
        </a:p>
      </dgm:t>
    </dgm:pt>
    <dgm:pt modelId="{29E4DED1-89DF-4DA3-93EE-E6017C20C921}">
      <dgm:prSet phldrT="[Text]"/>
      <dgm:spPr/>
      <dgm:t>
        <a:bodyPr/>
        <a:lstStyle/>
        <a:p>
          <a:r>
            <a:rPr lang="es-419" b="0" i="0" dirty="0"/>
            <a:t>Martín Lutero noventa y cinco tesis 1517  </a:t>
          </a:r>
          <a:endParaRPr lang="es-419" b="0" noProof="0" dirty="0"/>
        </a:p>
      </dgm:t>
    </dgm:pt>
    <dgm:pt modelId="{5D9A7158-394E-47F9-B909-FD48FB4BB8FA}" type="parTrans" cxnId="{65AFEC06-3110-41DB-9233-312175F37BFD}">
      <dgm:prSet/>
      <dgm:spPr/>
      <dgm:t>
        <a:bodyPr/>
        <a:lstStyle/>
        <a:p>
          <a:endParaRPr lang="es-419"/>
        </a:p>
      </dgm:t>
    </dgm:pt>
    <dgm:pt modelId="{3CADD5C7-7AF6-4A01-BED5-F90EB3686FC4}" type="sibTrans" cxnId="{65AFEC06-3110-41DB-9233-312175F37BFD}">
      <dgm:prSet/>
      <dgm:spPr/>
      <dgm:t>
        <a:bodyPr/>
        <a:lstStyle/>
        <a:p>
          <a:endParaRPr lang="es-419"/>
        </a:p>
      </dgm:t>
    </dgm:pt>
    <dgm:pt modelId="{5D2CAFA1-BD77-438E-8809-7B74914AFC10}" type="pres">
      <dgm:prSet presAssocID="{E3C8FE11-0593-4E5E-AD4E-48122BC01908}" presName="theList" presStyleCnt="0">
        <dgm:presLayoutVars>
          <dgm:dir/>
          <dgm:animLvl val="lvl"/>
          <dgm:resizeHandles val="exact"/>
        </dgm:presLayoutVars>
      </dgm:prSet>
      <dgm:spPr/>
    </dgm:pt>
    <dgm:pt modelId="{9EA61A9A-E30E-4C60-922E-B0E55AA09F3A}" type="pres">
      <dgm:prSet presAssocID="{F42787ED-6CE8-423A-B50F-DD676FA5E6C8}" presName="compNode" presStyleCnt="0"/>
      <dgm:spPr/>
    </dgm:pt>
    <dgm:pt modelId="{42169BA3-245E-4374-8404-BA3C44BF52F7}" type="pres">
      <dgm:prSet presAssocID="{F42787ED-6CE8-423A-B50F-DD676FA5E6C8}" presName="noGeometry" presStyleCnt="0"/>
      <dgm:spPr/>
    </dgm:pt>
    <dgm:pt modelId="{DADF5B1E-1E59-4C06-9DA4-84F447FB113C}" type="pres">
      <dgm:prSet presAssocID="{F42787ED-6CE8-423A-B50F-DD676FA5E6C8}" presName="childTextVisible" presStyleLbl="bgAccFollowNode1" presStyleIdx="0" presStyleCnt="3">
        <dgm:presLayoutVars>
          <dgm:bulletEnabled val="1"/>
        </dgm:presLayoutVars>
      </dgm:prSet>
      <dgm:spPr/>
    </dgm:pt>
    <dgm:pt modelId="{16072637-91F5-4B36-9889-D71FA5F5B473}" type="pres">
      <dgm:prSet presAssocID="{F42787ED-6CE8-423A-B50F-DD676FA5E6C8}" presName="childTextHidden" presStyleLbl="bgAccFollowNode1" presStyleIdx="0" presStyleCnt="3"/>
      <dgm:spPr/>
    </dgm:pt>
    <dgm:pt modelId="{9B3F7D84-F457-4873-895D-3D7BAF069DCA}" type="pres">
      <dgm:prSet presAssocID="{F42787ED-6CE8-423A-B50F-DD676FA5E6C8}" presName="parentText" presStyleLbl="node1" presStyleIdx="0" presStyleCnt="3">
        <dgm:presLayoutVars>
          <dgm:chMax val="1"/>
          <dgm:bulletEnabled val="1"/>
        </dgm:presLayoutVars>
      </dgm:prSet>
      <dgm:spPr/>
    </dgm:pt>
    <dgm:pt modelId="{19DF2362-367F-48FD-85A2-7AB513A5FBD1}" type="pres">
      <dgm:prSet presAssocID="{F42787ED-6CE8-423A-B50F-DD676FA5E6C8}" presName="aSpace" presStyleCnt="0"/>
      <dgm:spPr/>
    </dgm:pt>
    <dgm:pt modelId="{DF40785D-966F-4D35-9901-C24843DDF8D4}" type="pres">
      <dgm:prSet presAssocID="{DA03081F-1DF8-425D-886B-27CE82CCAA3A}" presName="compNode" presStyleCnt="0"/>
      <dgm:spPr/>
    </dgm:pt>
    <dgm:pt modelId="{548A096C-09C8-42A3-A21D-2748EB0E92C7}" type="pres">
      <dgm:prSet presAssocID="{DA03081F-1DF8-425D-886B-27CE82CCAA3A}" presName="noGeometry" presStyleCnt="0"/>
      <dgm:spPr/>
    </dgm:pt>
    <dgm:pt modelId="{0CCDD170-948C-4701-81A4-0F2FAB92F509}" type="pres">
      <dgm:prSet presAssocID="{DA03081F-1DF8-425D-886B-27CE82CCAA3A}" presName="childTextVisible" presStyleLbl="bgAccFollowNode1" presStyleIdx="1" presStyleCnt="3">
        <dgm:presLayoutVars>
          <dgm:bulletEnabled val="1"/>
        </dgm:presLayoutVars>
      </dgm:prSet>
      <dgm:spPr/>
    </dgm:pt>
    <dgm:pt modelId="{F6943F84-7117-4B24-B67A-81793DDCDF80}" type="pres">
      <dgm:prSet presAssocID="{DA03081F-1DF8-425D-886B-27CE82CCAA3A}" presName="childTextHidden" presStyleLbl="bgAccFollowNode1" presStyleIdx="1" presStyleCnt="3"/>
      <dgm:spPr/>
    </dgm:pt>
    <dgm:pt modelId="{D5ADD434-90CE-4B41-9E2A-42D34DA71984}" type="pres">
      <dgm:prSet presAssocID="{DA03081F-1DF8-425D-886B-27CE82CCAA3A}" presName="parentText" presStyleLbl="node1" presStyleIdx="1" presStyleCnt="3">
        <dgm:presLayoutVars>
          <dgm:chMax val="1"/>
          <dgm:bulletEnabled val="1"/>
        </dgm:presLayoutVars>
      </dgm:prSet>
      <dgm:spPr/>
    </dgm:pt>
    <dgm:pt modelId="{A4FCCC48-83A6-45F8-ABFA-8B1471FA91B9}" type="pres">
      <dgm:prSet presAssocID="{DA03081F-1DF8-425D-886B-27CE82CCAA3A}" presName="aSpace" presStyleCnt="0"/>
      <dgm:spPr/>
    </dgm:pt>
    <dgm:pt modelId="{A9AE943E-5771-46C7-8955-0390AD925C12}" type="pres">
      <dgm:prSet presAssocID="{F6540082-D620-47A2-A370-4C0C07C23C38}" presName="compNode" presStyleCnt="0"/>
      <dgm:spPr/>
    </dgm:pt>
    <dgm:pt modelId="{B1C6442E-E793-4FA9-B164-8685B98AF7F6}" type="pres">
      <dgm:prSet presAssocID="{F6540082-D620-47A2-A370-4C0C07C23C38}" presName="noGeometry" presStyleCnt="0"/>
      <dgm:spPr/>
    </dgm:pt>
    <dgm:pt modelId="{2BF64C1E-D1D8-44EF-83CA-51534685D029}" type="pres">
      <dgm:prSet presAssocID="{F6540082-D620-47A2-A370-4C0C07C23C38}" presName="childTextVisible" presStyleLbl="bgAccFollowNode1" presStyleIdx="2" presStyleCnt="3">
        <dgm:presLayoutVars>
          <dgm:bulletEnabled val="1"/>
        </dgm:presLayoutVars>
      </dgm:prSet>
      <dgm:spPr/>
    </dgm:pt>
    <dgm:pt modelId="{9A0F4BB4-E448-409E-B75F-09CABC3637FE}" type="pres">
      <dgm:prSet presAssocID="{F6540082-D620-47A2-A370-4C0C07C23C38}" presName="childTextHidden" presStyleLbl="bgAccFollowNode1" presStyleIdx="2" presStyleCnt="3"/>
      <dgm:spPr/>
    </dgm:pt>
    <dgm:pt modelId="{065A1BC4-8CE2-4819-A792-256A8B86870F}" type="pres">
      <dgm:prSet presAssocID="{F6540082-D620-47A2-A370-4C0C07C23C38}" presName="parentText" presStyleLbl="node1" presStyleIdx="2" presStyleCnt="3">
        <dgm:presLayoutVars>
          <dgm:chMax val="1"/>
          <dgm:bulletEnabled val="1"/>
        </dgm:presLayoutVars>
      </dgm:prSet>
      <dgm:spPr/>
    </dgm:pt>
  </dgm:ptLst>
  <dgm:cxnLst>
    <dgm:cxn modelId="{65AFEC06-3110-41DB-9233-312175F37BFD}" srcId="{F6540082-D620-47A2-A370-4C0C07C23C38}" destId="{29E4DED1-89DF-4DA3-93EE-E6017C20C921}" srcOrd="2" destOrd="0" parTransId="{5D9A7158-394E-47F9-B909-FD48FB4BB8FA}" sibTransId="{3CADD5C7-7AF6-4A01-BED5-F90EB3686FC4}"/>
    <dgm:cxn modelId="{BADEDC0C-CEB1-4A3B-A5BD-40B02457587C}" type="presOf" srcId="{56F7143F-E348-4323-AEAF-DCE6CAFC1FA1}" destId="{9A0F4BB4-E448-409E-B75F-09CABC3637FE}" srcOrd="1" destOrd="5" presId="urn:microsoft.com/office/officeart/2005/8/layout/hProcess6"/>
    <dgm:cxn modelId="{130CC60F-44EA-4494-B68A-BD69CB17B74D}" type="presOf" srcId="{6F54D8EB-4591-4E0B-9A96-3ECAB57E0359}" destId="{2BF64C1E-D1D8-44EF-83CA-51534685D029}" srcOrd="0" destOrd="6" presId="urn:microsoft.com/office/officeart/2005/8/layout/hProcess6"/>
    <dgm:cxn modelId="{443A8F14-0E0E-4E6A-8F70-2D35F348C8DE}" type="presOf" srcId="{26F71A52-7740-4F1E-8791-43DA21E29236}" destId="{0CCDD170-948C-4701-81A4-0F2FAB92F509}" srcOrd="0" destOrd="1" presId="urn:microsoft.com/office/officeart/2005/8/layout/hProcess6"/>
    <dgm:cxn modelId="{96E7D819-B716-4778-B9E3-AB7D1EF6156A}" srcId="{DA03081F-1DF8-425D-886B-27CE82CCAA3A}" destId="{26F71A52-7740-4F1E-8791-43DA21E29236}" srcOrd="1" destOrd="0" parTransId="{09DB32C3-6D8A-4823-8D3A-69CF8321C114}" sibTransId="{00E7F2AA-8D4C-4A7F-ADCB-DD120654E4F9}"/>
    <dgm:cxn modelId="{3506DE1E-67A7-4A73-8FD6-8EABD88DDC09}" type="presOf" srcId="{F42787ED-6CE8-423A-B50F-DD676FA5E6C8}" destId="{9B3F7D84-F457-4873-895D-3D7BAF069DCA}" srcOrd="0" destOrd="0" presId="urn:microsoft.com/office/officeart/2005/8/layout/hProcess6"/>
    <dgm:cxn modelId="{AEE66C24-5CA0-426A-9E2D-5EC5CEC168B9}" type="presOf" srcId="{1E8368B2-C58F-4049-8313-911C155C0555}" destId="{2BF64C1E-D1D8-44EF-83CA-51534685D029}" srcOrd="0" destOrd="1" presId="urn:microsoft.com/office/officeart/2005/8/layout/hProcess6"/>
    <dgm:cxn modelId="{27697E24-CFB0-41CB-AE75-F2866C35C1B6}" srcId="{F6540082-D620-47A2-A370-4C0C07C23C38}" destId="{6F54D8EB-4591-4E0B-9A96-3ECAB57E0359}" srcOrd="6" destOrd="0" parTransId="{CD343961-1D57-4AAC-9199-57E6CA91EC22}" sibTransId="{E69337CF-B2D3-412B-9ED2-535BA6F18AFD}"/>
    <dgm:cxn modelId="{EF843129-9982-4B3A-949E-B59899469A34}" type="presOf" srcId="{A4728399-A022-4578-88F4-C689EB169E41}" destId="{F6943F84-7117-4B24-B67A-81793DDCDF80}" srcOrd="1" destOrd="0" presId="urn:microsoft.com/office/officeart/2005/8/layout/hProcess6"/>
    <dgm:cxn modelId="{248B642D-4F24-47F9-BE97-551A9CD695E0}" srcId="{F6540082-D620-47A2-A370-4C0C07C23C38}" destId="{56F7143F-E348-4323-AEAF-DCE6CAFC1FA1}" srcOrd="5" destOrd="0" parTransId="{CC261CE2-7387-4EC5-A732-E6632279C1B1}" sibTransId="{0746F5CC-C598-4DCC-B015-BFE92604D8AD}"/>
    <dgm:cxn modelId="{EC93AE30-13E0-49A9-9819-99CB6575CF02}" type="presOf" srcId="{DA03081F-1DF8-425D-886B-27CE82CCAA3A}" destId="{D5ADD434-90CE-4B41-9E2A-42D34DA71984}" srcOrd="0" destOrd="0" presId="urn:microsoft.com/office/officeart/2005/8/layout/hProcess6"/>
    <dgm:cxn modelId="{48477533-38FE-452D-B771-0A38CDE9621A}" type="presOf" srcId="{0937BA26-A730-421C-B234-AA78B91D6044}" destId="{2BF64C1E-D1D8-44EF-83CA-51534685D029}" srcOrd="0" destOrd="4" presId="urn:microsoft.com/office/officeart/2005/8/layout/hProcess6"/>
    <dgm:cxn modelId="{CFB91535-42EC-4B49-8E6F-F2E69BD1A03B}" type="presOf" srcId="{58692A3F-B465-46B1-BC36-A2DFA334FECB}" destId="{0CCDD170-948C-4701-81A4-0F2FAB92F509}" srcOrd="0" destOrd="2" presId="urn:microsoft.com/office/officeart/2005/8/layout/hProcess6"/>
    <dgm:cxn modelId="{EBF6E037-20C2-4DDB-B747-268E71552F25}" srcId="{F42787ED-6CE8-423A-B50F-DD676FA5E6C8}" destId="{95F35769-8E59-4355-AC24-274C24511F53}" srcOrd="1" destOrd="0" parTransId="{B4F7F4F8-716C-4BEF-B6DD-0EF0EF1A115E}" sibTransId="{C51CD0E0-81C6-4C55-AF0E-3EA546436D22}"/>
    <dgm:cxn modelId="{9730D339-4E50-4726-B8B9-739355B9F9A1}" type="presOf" srcId="{29E4DED1-89DF-4DA3-93EE-E6017C20C921}" destId="{2BF64C1E-D1D8-44EF-83CA-51534685D029}" srcOrd="0" destOrd="2" presId="urn:microsoft.com/office/officeart/2005/8/layout/hProcess6"/>
    <dgm:cxn modelId="{46441F3C-D7EC-41EE-B955-69D4DF84CE1A}" srcId="{F42787ED-6CE8-423A-B50F-DD676FA5E6C8}" destId="{998CB679-54F0-458D-B810-9010D6035E6B}" srcOrd="0" destOrd="0" parTransId="{FDB4BCE7-8E5E-410E-8C73-6EA126EEB689}" sibTransId="{4CBB48FF-85BA-4027-8AA8-028A17879A05}"/>
    <dgm:cxn modelId="{FFE5B93D-CDF6-442E-8B34-A1DF25048569}" type="presOf" srcId="{998CB679-54F0-458D-B810-9010D6035E6B}" destId="{DADF5B1E-1E59-4C06-9DA4-84F447FB113C}" srcOrd="0" destOrd="0" presId="urn:microsoft.com/office/officeart/2005/8/layout/hProcess6"/>
    <dgm:cxn modelId="{6E07805B-FC5E-45AE-BC42-5C2B4AA96C96}" type="presOf" srcId="{95F35769-8E59-4355-AC24-274C24511F53}" destId="{DADF5B1E-1E59-4C06-9DA4-84F447FB113C}" srcOrd="0" destOrd="1" presId="urn:microsoft.com/office/officeart/2005/8/layout/hProcess6"/>
    <dgm:cxn modelId="{1DE30E43-708B-41F2-B564-3F2FA5DB6417}" srcId="{E3C8FE11-0593-4E5E-AD4E-48122BC01908}" destId="{F42787ED-6CE8-423A-B50F-DD676FA5E6C8}" srcOrd="0" destOrd="0" parTransId="{0AE35780-F47E-4260-96C9-B1DB67773359}" sibTransId="{808A8A35-A554-4079-B801-99360B24DA50}"/>
    <dgm:cxn modelId="{57316066-F62B-4732-9D2D-29A7363F7F63}" type="presOf" srcId="{2EFF7909-9062-498A-97AA-51C7ABA8768D}" destId="{9A0F4BB4-E448-409E-B75F-09CABC3637FE}" srcOrd="1" destOrd="3" presId="urn:microsoft.com/office/officeart/2005/8/layout/hProcess6"/>
    <dgm:cxn modelId="{305D1647-8815-48A6-B16E-706AC1BEA768}" type="presOf" srcId="{998CB679-54F0-458D-B810-9010D6035E6B}" destId="{16072637-91F5-4B36-9889-D71FA5F5B473}" srcOrd="1" destOrd="0" presId="urn:microsoft.com/office/officeart/2005/8/layout/hProcess6"/>
    <dgm:cxn modelId="{300CAA68-8E00-4292-AC67-74685DE06D51}" type="presOf" srcId="{2EFF7909-9062-498A-97AA-51C7ABA8768D}" destId="{2BF64C1E-D1D8-44EF-83CA-51534685D029}" srcOrd="0" destOrd="3" presId="urn:microsoft.com/office/officeart/2005/8/layout/hProcess6"/>
    <dgm:cxn modelId="{3F14906A-3264-4DAB-BD8A-CE9034779FA9}" srcId="{E3C8FE11-0593-4E5E-AD4E-48122BC01908}" destId="{DA03081F-1DF8-425D-886B-27CE82CCAA3A}" srcOrd="1" destOrd="0" parTransId="{AEC5F413-BC4E-4611-8D51-C0C60A85EB58}" sibTransId="{1BD443CD-6D3E-41B4-AB75-91E9E1412264}"/>
    <dgm:cxn modelId="{7B581A76-0624-4FB0-A9B5-5B45BA3F75A5}" type="presOf" srcId="{7DA201D2-71A7-4F56-99B6-6F77895185ED}" destId="{2BF64C1E-D1D8-44EF-83CA-51534685D029}" srcOrd="0" destOrd="0" presId="urn:microsoft.com/office/officeart/2005/8/layout/hProcess6"/>
    <dgm:cxn modelId="{F342DE58-3D6A-47F4-A43E-6ADDFDD17029}" type="presOf" srcId="{58692A3F-B465-46B1-BC36-A2DFA334FECB}" destId="{F6943F84-7117-4B24-B67A-81793DDCDF80}" srcOrd="1" destOrd="2" presId="urn:microsoft.com/office/officeart/2005/8/layout/hProcess6"/>
    <dgm:cxn modelId="{66041079-68C2-4DC3-B108-56844A29F47E}" type="presOf" srcId="{A4728399-A022-4578-88F4-C689EB169E41}" destId="{0CCDD170-948C-4701-81A4-0F2FAB92F509}" srcOrd="0" destOrd="0" presId="urn:microsoft.com/office/officeart/2005/8/layout/hProcess6"/>
    <dgm:cxn modelId="{8F52687E-34DD-4152-A234-B4F510E64785}" type="presOf" srcId="{F6540082-D620-47A2-A370-4C0C07C23C38}" destId="{065A1BC4-8CE2-4819-A792-256A8B86870F}" srcOrd="0" destOrd="0" presId="urn:microsoft.com/office/officeart/2005/8/layout/hProcess6"/>
    <dgm:cxn modelId="{88AA6881-775B-4EDE-A707-4AEB4B5597DD}" type="presOf" srcId="{CA26D2BA-0825-4372-A3FF-97CD41E24C94}" destId="{9A0F4BB4-E448-409E-B75F-09CABC3637FE}" srcOrd="1" destOrd="7" presId="urn:microsoft.com/office/officeart/2005/8/layout/hProcess6"/>
    <dgm:cxn modelId="{3627E48E-D3C3-45D1-9360-B40FF43FD83D}" srcId="{F6540082-D620-47A2-A370-4C0C07C23C38}" destId="{0937BA26-A730-421C-B234-AA78B91D6044}" srcOrd="4" destOrd="0" parTransId="{20334C8D-207E-4E28-BA6A-2837F463F1AD}" sibTransId="{87F10F7C-1D71-4EF9-A976-0C3C41A12382}"/>
    <dgm:cxn modelId="{C48E4690-D461-499A-8081-DDD83159E66F}" type="presOf" srcId="{7DA201D2-71A7-4F56-99B6-6F77895185ED}" destId="{9A0F4BB4-E448-409E-B75F-09CABC3637FE}" srcOrd="1" destOrd="0" presId="urn:microsoft.com/office/officeart/2005/8/layout/hProcess6"/>
    <dgm:cxn modelId="{021CA790-42E1-4F0E-9B6A-A5AE247AD74D}" type="presOf" srcId="{E3C8FE11-0593-4E5E-AD4E-48122BC01908}" destId="{5D2CAFA1-BD77-438E-8809-7B74914AFC10}" srcOrd="0" destOrd="0" presId="urn:microsoft.com/office/officeart/2005/8/layout/hProcess6"/>
    <dgm:cxn modelId="{FCF7D694-DA8A-4480-9598-A5C549CBC345}" type="presOf" srcId="{0937BA26-A730-421C-B234-AA78B91D6044}" destId="{9A0F4BB4-E448-409E-B75F-09CABC3637FE}" srcOrd="1" destOrd="4" presId="urn:microsoft.com/office/officeart/2005/8/layout/hProcess6"/>
    <dgm:cxn modelId="{37C0CE98-DE97-464B-825A-0CCA091B0C6B}" srcId="{DA03081F-1DF8-425D-886B-27CE82CCAA3A}" destId="{58692A3F-B465-46B1-BC36-A2DFA334FECB}" srcOrd="2" destOrd="0" parTransId="{5E79F1D0-F2A0-4C98-A0F6-94AFAF464550}" sibTransId="{D1222D68-05B8-4EDC-8229-8D5EAE8F5674}"/>
    <dgm:cxn modelId="{3EF857A2-3EC5-466D-B7D5-FCD186CF4A99}" srcId="{DA03081F-1DF8-425D-886B-27CE82CCAA3A}" destId="{A4728399-A022-4578-88F4-C689EB169E41}" srcOrd="0" destOrd="0" parTransId="{29A92C07-90BB-4ED1-9A3A-E003F0EFEAA9}" sibTransId="{60A1C7D0-4B87-4AA9-833D-9CBEF59037D6}"/>
    <dgm:cxn modelId="{4F10ECA6-7C96-4DCA-9CBF-FCA4A9ABFB67}" type="presOf" srcId="{26F71A52-7740-4F1E-8791-43DA21E29236}" destId="{F6943F84-7117-4B24-B67A-81793DDCDF80}" srcOrd="1" destOrd="1" presId="urn:microsoft.com/office/officeart/2005/8/layout/hProcess6"/>
    <dgm:cxn modelId="{A0AA7DB2-0E79-4CEC-80BF-602798D38FDA}" type="presOf" srcId="{1E8368B2-C58F-4049-8313-911C155C0555}" destId="{9A0F4BB4-E448-409E-B75F-09CABC3637FE}" srcOrd="1" destOrd="1" presId="urn:microsoft.com/office/officeart/2005/8/layout/hProcess6"/>
    <dgm:cxn modelId="{E900EFB3-9320-40F8-973C-085B151863F5}" type="presOf" srcId="{29E4DED1-89DF-4DA3-93EE-E6017C20C921}" destId="{9A0F4BB4-E448-409E-B75F-09CABC3637FE}" srcOrd="1" destOrd="2" presId="urn:microsoft.com/office/officeart/2005/8/layout/hProcess6"/>
    <dgm:cxn modelId="{BD3A5EB8-402F-47EC-B4C6-642CB5AA8FD2}" type="presOf" srcId="{6F54D8EB-4591-4E0B-9A96-3ECAB57E0359}" destId="{9A0F4BB4-E448-409E-B75F-09CABC3637FE}" srcOrd="1" destOrd="6" presId="urn:microsoft.com/office/officeart/2005/8/layout/hProcess6"/>
    <dgm:cxn modelId="{A54F87C2-8FD4-4C91-86A5-4CECDA010BF8}" srcId="{F6540082-D620-47A2-A370-4C0C07C23C38}" destId="{2EFF7909-9062-498A-97AA-51C7ABA8768D}" srcOrd="3" destOrd="0" parTransId="{CC12CB25-0403-42E9-AF8C-9B6076BCAAA4}" sibTransId="{D795D2BD-305C-45D8-8326-67801EE33F7F}"/>
    <dgm:cxn modelId="{6BB00AC4-E2B6-4FE0-8C53-2D892C6E0C1C}" srcId="{E3C8FE11-0593-4E5E-AD4E-48122BC01908}" destId="{F6540082-D620-47A2-A370-4C0C07C23C38}" srcOrd="2" destOrd="0" parTransId="{6E14ACB9-040A-46F8-8DA4-7BDB8B0C2F77}" sibTransId="{0021EA21-499F-416A-9C07-33A19C10792E}"/>
    <dgm:cxn modelId="{E7EA44C5-14E0-4178-BF4D-9F993DAF6402}" srcId="{F6540082-D620-47A2-A370-4C0C07C23C38}" destId="{CA26D2BA-0825-4372-A3FF-97CD41E24C94}" srcOrd="7" destOrd="0" parTransId="{8FF4210A-6AC8-4DD2-8B2B-253C110C7549}" sibTransId="{B9DCF6AA-65EF-44F3-BDCB-46154D7F2FA1}"/>
    <dgm:cxn modelId="{B378BECB-365C-4D48-90D3-1FCF41BC7D33}" type="presOf" srcId="{CA26D2BA-0825-4372-A3FF-97CD41E24C94}" destId="{2BF64C1E-D1D8-44EF-83CA-51534685D029}" srcOrd="0" destOrd="7" presId="urn:microsoft.com/office/officeart/2005/8/layout/hProcess6"/>
    <dgm:cxn modelId="{A4E215D4-9DE4-44BB-8674-D55B30C4C0FD}" srcId="{F6540082-D620-47A2-A370-4C0C07C23C38}" destId="{7DA201D2-71A7-4F56-99B6-6F77895185ED}" srcOrd="0" destOrd="0" parTransId="{A2891001-EE2C-46CE-8A77-51A2DFC9AAD9}" sibTransId="{65B5D303-2595-40CF-9D15-D0B49B36F7DD}"/>
    <dgm:cxn modelId="{3AC117D6-C287-406C-A6A3-279C312155E2}" type="presOf" srcId="{56F7143F-E348-4323-AEAF-DCE6CAFC1FA1}" destId="{2BF64C1E-D1D8-44EF-83CA-51534685D029}" srcOrd="0" destOrd="5" presId="urn:microsoft.com/office/officeart/2005/8/layout/hProcess6"/>
    <dgm:cxn modelId="{73751AEA-FA46-4E94-8022-0F5F033E8247}" srcId="{F6540082-D620-47A2-A370-4C0C07C23C38}" destId="{1E8368B2-C58F-4049-8313-911C155C0555}" srcOrd="1" destOrd="0" parTransId="{D2AF7B9C-017B-4457-9A74-63599A536AF5}" sibTransId="{FA0AF2CE-4037-4556-8FCB-485A44C806E6}"/>
    <dgm:cxn modelId="{755F9AFE-7AC3-4745-85DD-5EF94DDEFF4B}" type="presOf" srcId="{95F35769-8E59-4355-AC24-274C24511F53}" destId="{16072637-91F5-4B36-9889-D71FA5F5B473}" srcOrd="1" destOrd="1" presId="urn:microsoft.com/office/officeart/2005/8/layout/hProcess6"/>
    <dgm:cxn modelId="{204B138C-E86A-4BD1-9394-5EAB0368F69A}" type="presParOf" srcId="{5D2CAFA1-BD77-438E-8809-7B74914AFC10}" destId="{9EA61A9A-E30E-4C60-922E-B0E55AA09F3A}" srcOrd="0" destOrd="0" presId="urn:microsoft.com/office/officeart/2005/8/layout/hProcess6"/>
    <dgm:cxn modelId="{253C87D2-E81C-45A4-A6F3-CA50582B88B8}" type="presParOf" srcId="{9EA61A9A-E30E-4C60-922E-B0E55AA09F3A}" destId="{42169BA3-245E-4374-8404-BA3C44BF52F7}" srcOrd="0" destOrd="0" presId="urn:microsoft.com/office/officeart/2005/8/layout/hProcess6"/>
    <dgm:cxn modelId="{307B9080-C5FD-4BBF-9EEC-AABD7CBFC0A6}" type="presParOf" srcId="{9EA61A9A-E30E-4C60-922E-B0E55AA09F3A}" destId="{DADF5B1E-1E59-4C06-9DA4-84F447FB113C}" srcOrd="1" destOrd="0" presId="urn:microsoft.com/office/officeart/2005/8/layout/hProcess6"/>
    <dgm:cxn modelId="{B432280F-B690-4B4A-B68A-CEA7E27BFA44}" type="presParOf" srcId="{9EA61A9A-E30E-4C60-922E-B0E55AA09F3A}" destId="{16072637-91F5-4B36-9889-D71FA5F5B473}" srcOrd="2" destOrd="0" presId="urn:microsoft.com/office/officeart/2005/8/layout/hProcess6"/>
    <dgm:cxn modelId="{BBD28591-74FC-4AD1-B0A3-34E7C36C043C}" type="presParOf" srcId="{9EA61A9A-E30E-4C60-922E-B0E55AA09F3A}" destId="{9B3F7D84-F457-4873-895D-3D7BAF069DCA}" srcOrd="3" destOrd="0" presId="urn:microsoft.com/office/officeart/2005/8/layout/hProcess6"/>
    <dgm:cxn modelId="{C8CBDFB1-7AF4-4E56-919F-CDD95A556832}" type="presParOf" srcId="{5D2CAFA1-BD77-438E-8809-7B74914AFC10}" destId="{19DF2362-367F-48FD-85A2-7AB513A5FBD1}" srcOrd="1" destOrd="0" presId="urn:microsoft.com/office/officeart/2005/8/layout/hProcess6"/>
    <dgm:cxn modelId="{BA73D86E-16A5-4C50-B412-5CAFF541A0F2}" type="presParOf" srcId="{5D2CAFA1-BD77-438E-8809-7B74914AFC10}" destId="{DF40785D-966F-4D35-9901-C24843DDF8D4}" srcOrd="2" destOrd="0" presId="urn:microsoft.com/office/officeart/2005/8/layout/hProcess6"/>
    <dgm:cxn modelId="{2BD0ED2E-646F-43B8-A3A9-1B119BD34AE5}" type="presParOf" srcId="{DF40785D-966F-4D35-9901-C24843DDF8D4}" destId="{548A096C-09C8-42A3-A21D-2748EB0E92C7}" srcOrd="0" destOrd="0" presId="urn:microsoft.com/office/officeart/2005/8/layout/hProcess6"/>
    <dgm:cxn modelId="{3F77DFB4-1F1D-4CBF-ABD2-829C3681511F}" type="presParOf" srcId="{DF40785D-966F-4D35-9901-C24843DDF8D4}" destId="{0CCDD170-948C-4701-81A4-0F2FAB92F509}" srcOrd="1" destOrd="0" presId="urn:microsoft.com/office/officeart/2005/8/layout/hProcess6"/>
    <dgm:cxn modelId="{EF13BCB4-4F30-4573-A645-A010E0FE60A4}" type="presParOf" srcId="{DF40785D-966F-4D35-9901-C24843DDF8D4}" destId="{F6943F84-7117-4B24-B67A-81793DDCDF80}" srcOrd="2" destOrd="0" presId="urn:microsoft.com/office/officeart/2005/8/layout/hProcess6"/>
    <dgm:cxn modelId="{9CD8057E-ACC8-4C34-A762-2B023B54B844}" type="presParOf" srcId="{DF40785D-966F-4D35-9901-C24843DDF8D4}" destId="{D5ADD434-90CE-4B41-9E2A-42D34DA71984}" srcOrd="3" destOrd="0" presId="urn:microsoft.com/office/officeart/2005/8/layout/hProcess6"/>
    <dgm:cxn modelId="{AD71D4D1-F66B-4188-9D79-9ECD5C6E6E58}" type="presParOf" srcId="{5D2CAFA1-BD77-438E-8809-7B74914AFC10}" destId="{A4FCCC48-83A6-45F8-ABFA-8B1471FA91B9}" srcOrd="3" destOrd="0" presId="urn:microsoft.com/office/officeart/2005/8/layout/hProcess6"/>
    <dgm:cxn modelId="{CAE7A54F-5B4A-4791-A800-6DD11C64D374}" type="presParOf" srcId="{5D2CAFA1-BD77-438E-8809-7B74914AFC10}" destId="{A9AE943E-5771-46C7-8955-0390AD925C12}" srcOrd="4" destOrd="0" presId="urn:microsoft.com/office/officeart/2005/8/layout/hProcess6"/>
    <dgm:cxn modelId="{0D369E9D-C84E-4D54-B768-3F95497C9F57}" type="presParOf" srcId="{A9AE943E-5771-46C7-8955-0390AD925C12}" destId="{B1C6442E-E793-4FA9-B164-8685B98AF7F6}" srcOrd="0" destOrd="0" presId="urn:microsoft.com/office/officeart/2005/8/layout/hProcess6"/>
    <dgm:cxn modelId="{8BD3D59C-7201-4175-84C7-75BF55571A32}" type="presParOf" srcId="{A9AE943E-5771-46C7-8955-0390AD925C12}" destId="{2BF64C1E-D1D8-44EF-83CA-51534685D029}" srcOrd="1" destOrd="0" presId="urn:microsoft.com/office/officeart/2005/8/layout/hProcess6"/>
    <dgm:cxn modelId="{22B0BD2C-8D64-44B1-A950-6F33C3851996}" type="presParOf" srcId="{A9AE943E-5771-46C7-8955-0390AD925C12}" destId="{9A0F4BB4-E448-409E-B75F-09CABC3637FE}" srcOrd="2" destOrd="0" presId="urn:microsoft.com/office/officeart/2005/8/layout/hProcess6"/>
    <dgm:cxn modelId="{34F427BA-A047-465A-9319-FB7C3C1760E5}" type="presParOf" srcId="{A9AE943E-5771-46C7-8955-0390AD925C12}" destId="{065A1BC4-8CE2-4819-A792-256A8B86870F}" srcOrd="3" destOrd="0" presId="urn:microsoft.com/office/officeart/2005/8/layout/hProcess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507F35-CA8A-44E3-8CB3-19E3901AAE9E}">
      <dsp:nvSpPr>
        <dsp:cNvPr id="0" name=""/>
        <dsp:cNvSpPr/>
      </dsp:nvSpPr>
      <dsp:spPr>
        <a:xfrm>
          <a:off x="54736" y="5077402"/>
          <a:ext cx="121920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3A202E5A-3F4C-4A85-A751-46A476A1B2E7}">
      <dsp:nvSpPr>
        <dsp:cNvPr id="0" name=""/>
        <dsp:cNvSpPr/>
      </dsp:nvSpPr>
      <dsp:spPr>
        <a:xfrm>
          <a:off x="0" y="3539712"/>
          <a:ext cx="12192000" cy="4572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5EB5D3D5-D263-41DA-AE50-E0446F6E0464}">
      <dsp:nvSpPr>
        <dsp:cNvPr id="0" name=""/>
        <dsp:cNvSpPr/>
      </dsp:nvSpPr>
      <dsp:spPr>
        <a:xfrm>
          <a:off x="0" y="1981573"/>
          <a:ext cx="121920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AAB42DD-ED12-45FE-AAB8-55B01987ADEE}">
      <dsp:nvSpPr>
        <dsp:cNvPr id="0" name=""/>
        <dsp:cNvSpPr/>
      </dsp:nvSpPr>
      <dsp:spPr>
        <a:xfrm>
          <a:off x="0" y="489855"/>
          <a:ext cx="12192000" cy="0"/>
        </a:xfrm>
        <a:prstGeom prst="line">
          <a:avLst/>
        </a:prstGeom>
        <a:noFill/>
        <a:ln w="15875" cap="rnd" cmpd="sng" algn="ctr">
          <a:solidFill>
            <a:schemeClr val="accent1">
              <a:shade val="60000"/>
              <a:hueOff val="0"/>
              <a:satOff val="0"/>
              <a:lumOff val="0"/>
              <a:alphaOff val="0"/>
            </a:schemeClr>
          </a:solidFill>
          <a:prstDash val="solid"/>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0EE180FE-DB03-4BA7-8E62-AD408CDE9397}">
      <dsp:nvSpPr>
        <dsp:cNvPr id="0" name=""/>
        <dsp:cNvSpPr/>
      </dsp:nvSpPr>
      <dsp:spPr>
        <a:xfrm>
          <a:off x="3169919" y="63891"/>
          <a:ext cx="9022080" cy="48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i="0" kern="1200" dirty="0">
              <a:latin typeface="+mj-lt"/>
            </a:rPr>
            <a:t>“</a:t>
          </a:r>
          <a:r>
            <a:rPr lang="en-US" sz="2800" i="0" kern="1200" dirty="0" err="1">
              <a:latin typeface="+mj-lt"/>
            </a:rPr>
            <a:t>En</a:t>
          </a:r>
          <a:r>
            <a:rPr lang="en-US" sz="2800" i="0" kern="1200" dirty="0">
              <a:latin typeface="+mj-lt"/>
            </a:rPr>
            <a:t> </a:t>
          </a:r>
          <a:r>
            <a:rPr lang="en-US" sz="2800" i="0" kern="1200" dirty="0" err="1">
              <a:latin typeface="+mj-lt"/>
            </a:rPr>
            <a:t>tano</a:t>
          </a:r>
          <a:r>
            <a:rPr lang="en-US" sz="2800" i="0" kern="1200" dirty="0">
              <a:latin typeface="+mj-lt"/>
            </a:rPr>
            <a:t> que de rosa y Azucena” de </a:t>
          </a:r>
          <a:r>
            <a:rPr lang="en-US" sz="2800" i="0" kern="1200" dirty="0" err="1">
              <a:latin typeface="+mj-lt"/>
            </a:rPr>
            <a:t>Garcilaso</a:t>
          </a:r>
          <a:r>
            <a:rPr lang="en-US" sz="2800" i="0" kern="1200" dirty="0">
              <a:latin typeface="+mj-lt"/>
            </a:rPr>
            <a:t> de la Vega</a:t>
          </a:r>
          <a:endParaRPr lang="en-US" sz="2800" kern="1200" dirty="0">
            <a:latin typeface="+mj-lt"/>
          </a:endParaRPr>
        </a:p>
      </dsp:txBody>
      <dsp:txXfrm>
        <a:off x="3169919" y="63891"/>
        <a:ext cx="9022080" cy="489039"/>
      </dsp:txXfrm>
    </dsp:sp>
    <dsp:sp modelId="{1150A5F4-EE77-4CDA-94D6-F85236EEFC42}">
      <dsp:nvSpPr>
        <dsp:cNvPr id="0" name=""/>
        <dsp:cNvSpPr/>
      </dsp:nvSpPr>
      <dsp:spPr>
        <a:xfrm>
          <a:off x="0" y="815"/>
          <a:ext cx="3169920" cy="489039"/>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Obra</a:t>
          </a:r>
          <a:r>
            <a:rPr lang="en-US" sz="4400" kern="1200" dirty="0"/>
            <a:t>:</a:t>
          </a:r>
        </a:p>
      </dsp:txBody>
      <dsp:txXfrm>
        <a:off x="23877" y="24692"/>
        <a:ext cx="3122166" cy="465162"/>
      </dsp:txXfrm>
    </dsp:sp>
    <dsp:sp modelId="{641B860B-2F19-49DD-BA04-9E9E80F1759A}">
      <dsp:nvSpPr>
        <dsp:cNvPr id="0" name=""/>
        <dsp:cNvSpPr/>
      </dsp:nvSpPr>
      <dsp:spPr>
        <a:xfrm>
          <a:off x="0" y="489855"/>
          <a:ext cx="12192000" cy="97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62865" rIns="62865" bIns="62865" numCol="1" spcCol="1270" anchor="t" anchorCtr="0">
          <a:noAutofit/>
        </a:bodyPr>
        <a:lstStyle/>
        <a:p>
          <a:pPr marL="228600" lvl="1" indent="-228600" algn="l" defTabSz="1155700">
            <a:lnSpc>
              <a:spcPct val="90000"/>
            </a:lnSpc>
            <a:spcBef>
              <a:spcPct val="0"/>
            </a:spcBef>
            <a:spcAft>
              <a:spcPct val="15000"/>
            </a:spcAft>
            <a:buChar char="•"/>
          </a:pPr>
          <a:endParaRPr lang="en-US" sz="2600" kern="1200" dirty="0"/>
        </a:p>
      </dsp:txBody>
      <dsp:txXfrm>
        <a:off x="0" y="489855"/>
        <a:ext cx="12192000" cy="978226"/>
      </dsp:txXfrm>
    </dsp:sp>
    <dsp:sp modelId="{5CBE4250-DDFF-44D4-A0B9-4AB8931DAAE8}">
      <dsp:nvSpPr>
        <dsp:cNvPr id="0" name=""/>
        <dsp:cNvSpPr/>
      </dsp:nvSpPr>
      <dsp:spPr>
        <a:xfrm>
          <a:off x="3169919" y="1609673"/>
          <a:ext cx="9022080" cy="489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b" anchorCtr="0">
          <a:noAutofit/>
        </a:bodyPr>
        <a:lstStyle/>
        <a:p>
          <a:pPr marL="0" lvl="0" indent="0" algn="l" defTabSz="1778000">
            <a:lnSpc>
              <a:spcPct val="90000"/>
            </a:lnSpc>
            <a:spcBef>
              <a:spcPct val="0"/>
            </a:spcBef>
            <a:spcAft>
              <a:spcPct val="35000"/>
            </a:spcAft>
            <a:buFont typeface="Arial" panose="020B0604020202020204" pitchFamily="34" charset="0"/>
            <a:buNone/>
          </a:pPr>
          <a:endParaRPr lang="es-419" sz="4000" kern="1200" dirty="0">
            <a:effectLst/>
            <a:latin typeface="Times New Roman" panose="02020603050405020304" pitchFamily="18" charset="0"/>
            <a:cs typeface="Times New Roman" panose="02020603050405020304" pitchFamily="18" charset="0"/>
          </a:endParaRPr>
        </a:p>
        <a:p>
          <a:pPr marL="0" lvl="0" indent="0" algn="l" defTabSz="1778000">
            <a:lnSpc>
              <a:spcPct val="90000"/>
            </a:lnSpc>
            <a:spcBef>
              <a:spcPct val="0"/>
            </a:spcBef>
            <a:spcAft>
              <a:spcPct val="35000"/>
            </a:spcAft>
            <a:buFont typeface="Arial" panose="020B0604020202020204" pitchFamily="34" charset="0"/>
            <a:buNone/>
          </a:pPr>
          <a:r>
            <a:rPr lang="en-US" sz="3000" kern="1200" dirty="0"/>
            <a:t>El </a:t>
          </a:r>
          <a:r>
            <a:rPr lang="en-US" sz="3000" kern="1200" dirty="0" err="1"/>
            <a:t>tiempo</a:t>
          </a:r>
          <a:r>
            <a:rPr lang="en-US" sz="3000" kern="1200" dirty="0"/>
            <a:t> y </a:t>
          </a:r>
          <a:r>
            <a:rPr lang="en-US" sz="3000" kern="1200" dirty="0" err="1"/>
            <a:t>el</a:t>
          </a:r>
          <a:r>
            <a:rPr lang="en-US" sz="3000" kern="1200" dirty="0"/>
            <a:t> </a:t>
          </a:r>
          <a:r>
            <a:rPr lang="en-US" sz="3000" kern="1200" dirty="0" err="1"/>
            <a:t>espacio</a:t>
          </a:r>
          <a:endParaRPr lang="en-US" sz="3000" kern="1200" dirty="0"/>
        </a:p>
      </dsp:txBody>
      <dsp:txXfrm>
        <a:off x="3169919" y="1609673"/>
        <a:ext cx="9022080" cy="489039"/>
      </dsp:txXfrm>
    </dsp:sp>
    <dsp:sp modelId="{E44E6DDC-FD25-4A7A-9133-257D802A4F28}">
      <dsp:nvSpPr>
        <dsp:cNvPr id="0" name=""/>
        <dsp:cNvSpPr/>
      </dsp:nvSpPr>
      <dsp:spPr>
        <a:xfrm>
          <a:off x="0" y="1492533"/>
          <a:ext cx="3169920" cy="489039"/>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Tema</a:t>
          </a:r>
          <a:r>
            <a:rPr lang="en-US" sz="4400" kern="1200" dirty="0"/>
            <a:t>:</a:t>
          </a:r>
        </a:p>
      </dsp:txBody>
      <dsp:txXfrm>
        <a:off x="23877" y="1516410"/>
        <a:ext cx="3122166" cy="465162"/>
      </dsp:txXfrm>
    </dsp:sp>
    <dsp:sp modelId="{C995FD61-0CE5-4DA4-BBD0-5902EF36B083}">
      <dsp:nvSpPr>
        <dsp:cNvPr id="0" name=""/>
        <dsp:cNvSpPr/>
      </dsp:nvSpPr>
      <dsp:spPr>
        <a:xfrm>
          <a:off x="0" y="1981573"/>
          <a:ext cx="12192000" cy="9782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62865" rIns="62865" bIns="62865" numCol="1" spcCol="1270" anchor="t" anchorCtr="0">
          <a:noAutofit/>
        </a:bodyPr>
        <a:lstStyle/>
        <a:p>
          <a:pPr marL="228600" lvl="1" indent="-228600" algn="l" defTabSz="1155700">
            <a:lnSpc>
              <a:spcPct val="90000"/>
            </a:lnSpc>
            <a:spcBef>
              <a:spcPct val="0"/>
            </a:spcBef>
            <a:spcAft>
              <a:spcPct val="15000"/>
            </a:spcAft>
            <a:buChar char="•"/>
          </a:pPr>
          <a:endParaRPr lang="en-US" sz="2600" kern="1200" dirty="0"/>
        </a:p>
      </dsp:txBody>
      <dsp:txXfrm>
        <a:off x="0" y="1981573"/>
        <a:ext cx="12192000" cy="978226"/>
      </dsp:txXfrm>
    </dsp:sp>
    <dsp:sp modelId="{B568BA0E-0716-4780-A270-AC7C60E064F2}">
      <dsp:nvSpPr>
        <dsp:cNvPr id="0" name=""/>
        <dsp:cNvSpPr/>
      </dsp:nvSpPr>
      <dsp:spPr>
        <a:xfrm>
          <a:off x="3403925" y="2993265"/>
          <a:ext cx="8716953" cy="566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62865" rIns="62865" bIns="62865" numCol="1" spcCol="1270" anchor="b" anchorCtr="0">
          <a:noAutofit/>
        </a:bodyPr>
        <a:lstStyle/>
        <a:p>
          <a:pPr marL="0" lvl="0" indent="0" algn="l" defTabSz="1466850">
            <a:lnSpc>
              <a:spcPct val="90000"/>
            </a:lnSpc>
            <a:spcBef>
              <a:spcPct val="0"/>
            </a:spcBef>
            <a:spcAft>
              <a:spcPct val="35000"/>
            </a:spcAft>
            <a:buNone/>
          </a:pPr>
          <a:r>
            <a:rPr lang="en-US" sz="3300" kern="1200" dirty="0"/>
            <a:t>Carpe diem, Memento mori</a:t>
          </a:r>
        </a:p>
      </dsp:txBody>
      <dsp:txXfrm>
        <a:off x="3403925" y="2993265"/>
        <a:ext cx="8716953" cy="566000"/>
      </dsp:txXfrm>
    </dsp:sp>
    <dsp:sp modelId="{D382A6FD-64F4-4DA1-9048-6024F65AEE00}">
      <dsp:nvSpPr>
        <dsp:cNvPr id="0" name=""/>
        <dsp:cNvSpPr/>
      </dsp:nvSpPr>
      <dsp:spPr>
        <a:xfrm>
          <a:off x="8122" y="2980997"/>
          <a:ext cx="3388866" cy="553563"/>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Conceptos</a:t>
          </a:r>
          <a:r>
            <a:rPr lang="en-US" sz="3600" kern="1200" dirty="0"/>
            <a:t>:</a:t>
          </a:r>
        </a:p>
      </dsp:txBody>
      <dsp:txXfrm>
        <a:off x="35150" y="3008025"/>
        <a:ext cx="3334810" cy="526535"/>
      </dsp:txXfrm>
    </dsp:sp>
    <dsp:sp modelId="{189D0994-E954-4098-9E32-22E9F3EEB122}">
      <dsp:nvSpPr>
        <dsp:cNvPr id="0" name=""/>
        <dsp:cNvSpPr/>
      </dsp:nvSpPr>
      <dsp:spPr>
        <a:xfrm>
          <a:off x="0" y="3550252"/>
          <a:ext cx="12192000" cy="981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2865" tIns="62865" rIns="62865" bIns="62865" numCol="1" spcCol="1270" anchor="t" anchorCtr="0">
          <a:noAutofit/>
        </a:bodyPr>
        <a:lstStyle/>
        <a:p>
          <a:pPr marL="228600" lvl="1" indent="-228600" algn="l" defTabSz="1155700">
            <a:lnSpc>
              <a:spcPct val="90000"/>
            </a:lnSpc>
            <a:spcBef>
              <a:spcPct val="0"/>
            </a:spcBef>
            <a:spcAft>
              <a:spcPct val="15000"/>
            </a:spcAft>
            <a:buChar char="•"/>
          </a:pPr>
          <a:endParaRPr lang="en-US" sz="2600" kern="1200" dirty="0"/>
        </a:p>
      </dsp:txBody>
      <dsp:txXfrm>
        <a:off x="0" y="3550252"/>
        <a:ext cx="12192000" cy="981396"/>
      </dsp:txXfrm>
    </dsp:sp>
    <dsp:sp modelId="{FDBAA7CC-601D-4B31-98A0-4AB1204967CB}">
      <dsp:nvSpPr>
        <dsp:cNvPr id="0" name=""/>
        <dsp:cNvSpPr/>
      </dsp:nvSpPr>
      <dsp:spPr>
        <a:xfrm>
          <a:off x="3224656" y="4588362"/>
          <a:ext cx="9022080" cy="489039"/>
        </a:xfrm>
        <a:prstGeom prst="rect">
          <a:avLst/>
        </a:prstGeom>
        <a:noFill/>
        <a:ln>
          <a:noFill/>
        </a:ln>
        <a:effectLst/>
      </dsp:spPr>
      <dsp:style>
        <a:lnRef idx="0">
          <a:scrgbClr r="0" g="0" b="0"/>
        </a:lnRef>
        <a:fillRef idx="0">
          <a:scrgbClr r="0" g="0" b="0"/>
        </a:fillRef>
        <a:effectRef idx="0">
          <a:scrgbClr r="0" g="0" b="0"/>
        </a:effectRef>
        <a:fontRef idx="minor"/>
      </dsp:style>
    </dsp:sp>
    <dsp:sp modelId="{BEB9629A-BC81-42D9-AD7A-82A73B46C28D}">
      <dsp:nvSpPr>
        <dsp:cNvPr id="0" name=""/>
        <dsp:cNvSpPr/>
      </dsp:nvSpPr>
      <dsp:spPr>
        <a:xfrm>
          <a:off x="8122" y="4546628"/>
          <a:ext cx="3388866" cy="553563"/>
        </a:xfrm>
        <a:prstGeom prst="round2SameRect">
          <a:avLst>
            <a:gd name="adj1" fmla="val 16670"/>
            <a:gd name="adj2" fmla="val 0"/>
          </a:avLst>
        </a:prstGeom>
        <a:gradFill rotWithShape="0">
          <a:gsLst>
            <a:gs pos="0">
              <a:schemeClr val="accent1">
                <a:hueOff val="0"/>
                <a:satOff val="0"/>
                <a:lumOff val="0"/>
                <a:alphaOff val="0"/>
                <a:tint val="96000"/>
                <a:lumMod val="104000"/>
              </a:schemeClr>
            </a:gs>
            <a:gs pos="100000">
              <a:schemeClr val="accent1">
                <a:hueOff val="0"/>
                <a:satOff val="0"/>
                <a:lumOff val="0"/>
                <a:alphaOff val="0"/>
                <a:shade val="90000"/>
                <a:lumMod val="90000"/>
              </a:schemeClr>
            </a:gs>
          </a:gsLst>
          <a:lin ang="5400000" scaled="0"/>
        </a:gradFill>
        <a:ln>
          <a:noFill/>
        </a:ln>
        <a:effectLst>
          <a:outerShdw blurRad="63500" dist="25400" dir="5400000" rotWithShape="0">
            <a:srgbClr val="00000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1600200">
            <a:lnSpc>
              <a:spcPct val="90000"/>
            </a:lnSpc>
            <a:spcBef>
              <a:spcPct val="0"/>
            </a:spcBef>
            <a:spcAft>
              <a:spcPct val="35000"/>
            </a:spcAft>
            <a:buNone/>
          </a:pPr>
          <a:r>
            <a:rPr lang="en-US" sz="3600" kern="1200" dirty="0" err="1"/>
            <a:t>Contextos</a:t>
          </a:r>
          <a:r>
            <a:rPr lang="en-US" sz="3600" kern="1200" dirty="0"/>
            <a:t>:</a:t>
          </a:r>
        </a:p>
      </dsp:txBody>
      <dsp:txXfrm>
        <a:off x="35150" y="4573656"/>
        <a:ext cx="3334810" cy="5265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F3558D-D06C-4062-9914-0E3E459649AF}">
      <dsp:nvSpPr>
        <dsp:cNvPr id="0" name=""/>
        <dsp:cNvSpPr/>
      </dsp:nvSpPr>
      <dsp:spPr>
        <a:xfrm>
          <a:off x="8277671"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10F92A8-03F2-4E91-B3A4-3B6D7DE5BCC2}">
      <dsp:nvSpPr>
        <dsp:cNvPr id="0" name=""/>
        <dsp:cNvSpPr/>
      </dsp:nvSpPr>
      <dsp:spPr>
        <a:xfrm>
          <a:off x="5697884" y="1593096"/>
          <a:ext cx="3853755" cy="668833"/>
        </a:xfrm>
        <a:custGeom>
          <a:avLst/>
          <a:gdLst/>
          <a:ahLst/>
          <a:cxnLst/>
          <a:rect l="0" t="0" r="0" b="0"/>
          <a:pathLst>
            <a:path>
              <a:moveTo>
                <a:pt x="0" y="0"/>
              </a:moveTo>
              <a:lnTo>
                <a:pt x="0" y="334416"/>
              </a:lnTo>
              <a:lnTo>
                <a:pt x="3853755" y="334416"/>
              </a:lnTo>
              <a:lnTo>
                <a:pt x="3853755"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3BBE4CC-70C4-4F94-909A-C9AB9A518905}">
      <dsp:nvSpPr>
        <dsp:cNvPr id="0" name=""/>
        <dsp:cNvSpPr/>
      </dsp:nvSpPr>
      <dsp:spPr>
        <a:xfrm>
          <a:off x="4423916"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0C219-316C-4FA5-B3BD-91152C6E668B}">
      <dsp:nvSpPr>
        <dsp:cNvPr id="0" name=""/>
        <dsp:cNvSpPr/>
      </dsp:nvSpPr>
      <dsp:spPr>
        <a:xfrm>
          <a:off x="5652164" y="1593096"/>
          <a:ext cx="91440" cy="668833"/>
        </a:xfrm>
        <a:custGeom>
          <a:avLst/>
          <a:gdLst/>
          <a:ahLst/>
          <a:cxnLst/>
          <a:rect l="0" t="0" r="0" b="0"/>
          <a:pathLst>
            <a:path>
              <a:moveTo>
                <a:pt x="45720" y="0"/>
              </a:moveTo>
              <a:lnTo>
                <a:pt x="4572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34614-CD5D-4F18-ACA6-CD193EFC6033}">
      <dsp:nvSpPr>
        <dsp:cNvPr id="0" name=""/>
        <dsp:cNvSpPr/>
      </dsp:nvSpPr>
      <dsp:spPr>
        <a:xfrm>
          <a:off x="570160"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723F6F-C72E-411D-BE48-439B0521F77D}">
      <dsp:nvSpPr>
        <dsp:cNvPr id="0" name=""/>
        <dsp:cNvSpPr/>
      </dsp:nvSpPr>
      <dsp:spPr>
        <a:xfrm>
          <a:off x="1844129" y="1593096"/>
          <a:ext cx="3853755" cy="668833"/>
        </a:xfrm>
        <a:custGeom>
          <a:avLst/>
          <a:gdLst/>
          <a:ahLst/>
          <a:cxnLst/>
          <a:rect l="0" t="0" r="0" b="0"/>
          <a:pathLst>
            <a:path>
              <a:moveTo>
                <a:pt x="3853755" y="0"/>
              </a:moveTo>
              <a:lnTo>
                <a:pt x="3853755" y="334416"/>
              </a:lnTo>
              <a:lnTo>
                <a:pt x="0" y="334416"/>
              </a:lnTo>
              <a:lnTo>
                <a:pt x="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4105423" y="635"/>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4105423" y="635"/>
        <a:ext cx="3184921" cy="1592460"/>
      </dsp:txXfrm>
    </dsp:sp>
    <dsp:sp modelId="{D4814DA2-7EF4-4DB1-854C-81DDAE4A7C7A}">
      <dsp:nvSpPr>
        <dsp:cNvPr id="0" name=""/>
        <dsp:cNvSpPr/>
      </dsp:nvSpPr>
      <dsp:spPr>
        <a:xfrm>
          <a:off x="251668"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en-US" sz="1600" kern="1200" dirty="0"/>
            <a:t>2.C Relate target language </a:t>
          </a:r>
          <a:r>
            <a:rPr lang="es-419" sz="1600" kern="1200" dirty="0" err="1"/>
            <a:t>texts</a:t>
          </a:r>
          <a:r>
            <a:rPr lang="es-419" sz="1600" kern="1200" dirty="0"/>
            <a:t> </a:t>
          </a:r>
          <a:r>
            <a:rPr lang="es-419" sz="1600" kern="1200" dirty="0" err="1"/>
            <a:t>to</a:t>
          </a:r>
          <a:r>
            <a:rPr lang="es-419" sz="1600" kern="1200" dirty="0"/>
            <a:t> </a:t>
          </a:r>
          <a:r>
            <a:rPr lang="es-419" sz="1600" kern="1200" dirty="0" err="1"/>
            <a:t>genres</a:t>
          </a:r>
          <a:r>
            <a:rPr lang="es-419" sz="1600" kern="1200" dirty="0"/>
            <a:t>, </a:t>
          </a:r>
          <a:r>
            <a:rPr lang="es-419" sz="1600" kern="1200" dirty="0" err="1"/>
            <a:t>periods</a:t>
          </a:r>
          <a:r>
            <a:rPr lang="es-419" sz="1600" kern="1200" dirty="0"/>
            <a:t>, </a:t>
          </a:r>
          <a:r>
            <a:rPr lang="es-419" sz="1600" kern="1200" dirty="0" err="1"/>
            <a:t>movements</a:t>
          </a:r>
          <a:r>
            <a:rPr lang="es-419" sz="1600" kern="1200" dirty="0"/>
            <a:t>, and </a:t>
          </a:r>
          <a:r>
            <a:rPr lang="es-419" sz="1600" kern="1200" dirty="0" err="1"/>
            <a:t>techniques</a:t>
          </a:r>
          <a:r>
            <a:rPr lang="es-419" sz="1600" kern="1200" dirty="0"/>
            <a:t>.</a:t>
          </a:r>
          <a:endParaRPr lang="en-US" sz="1600" kern="1200" dirty="0"/>
        </a:p>
      </dsp:txBody>
      <dsp:txXfrm>
        <a:off x="251668" y="2261930"/>
        <a:ext cx="3184921" cy="1592460"/>
      </dsp:txXfrm>
    </dsp:sp>
    <dsp:sp modelId="{ED78A095-3FD2-4C01-B546-F5359984E7CF}">
      <dsp:nvSpPr>
        <dsp:cNvPr id="0" name=""/>
        <dsp:cNvSpPr/>
      </dsp:nvSpPr>
      <dsp:spPr>
        <a:xfrm>
          <a:off x="1047898"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en-US" sz="1600" kern="1200" dirty="0"/>
            <a:t>2.C.ii Identify features of literary periods, </a:t>
          </a:r>
          <a:r>
            <a:rPr lang="es-419" sz="1600" kern="1200" dirty="0" err="1"/>
            <a:t>movements</a:t>
          </a:r>
          <a:r>
            <a:rPr lang="es-419" sz="1600" kern="1200" dirty="0"/>
            <a:t>, </a:t>
          </a:r>
          <a:r>
            <a:rPr lang="es-419" sz="1600" kern="1200" dirty="0" err="1"/>
            <a:t>historical</a:t>
          </a:r>
          <a:r>
            <a:rPr lang="es-419" sz="1600" kern="1200" dirty="0"/>
            <a:t> and sociocultural </a:t>
          </a:r>
          <a:r>
            <a:rPr lang="es-419" sz="1600" kern="1200" dirty="0" err="1"/>
            <a:t>contexts</a:t>
          </a:r>
          <a:r>
            <a:rPr lang="es-419" sz="1600" kern="1200" dirty="0"/>
            <a:t>.</a:t>
          </a:r>
        </a:p>
        <a:p>
          <a:pPr marL="0" lvl="0" indent="0" algn="l" defTabSz="711200">
            <a:lnSpc>
              <a:spcPct val="90000"/>
            </a:lnSpc>
            <a:spcBef>
              <a:spcPct val="0"/>
            </a:spcBef>
            <a:spcAft>
              <a:spcPct val="35000"/>
            </a:spcAft>
            <a:buNone/>
          </a:pPr>
          <a:r>
            <a:rPr lang="en-US" sz="1600" kern="1200" dirty="0"/>
            <a:t>2.C.iii Identify structural or rhetorical features in a text of the same period, genre, or literary movement. </a:t>
          </a:r>
          <a:endParaRPr lang="es-419" sz="1600" kern="1200" dirty="0"/>
        </a:p>
      </dsp:txBody>
      <dsp:txXfrm>
        <a:off x="1047898" y="4523224"/>
        <a:ext cx="3184921" cy="1592460"/>
      </dsp:txXfrm>
    </dsp:sp>
    <dsp:sp modelId="{595D1397-D79F-4493-9EDC-9674BE3EE586}">
      <dsp:nvSpPr>
        <dsp:cNvPr id="0" name=""/>
        <dsp:cNvSpPr/>
      </dsp:nvSpPr>
      <dsp:spPr>
        <a:xfrm>
          <a:off x="4105423"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en-US" sz="1600" kern="1200" dirty="0"/>
            <a:t>2.D Situate textual language and registers within historical, social, and geopolitical contexts.</a:t>
          </a:r>
          <a:endParaRPr lang="es-419" sz="1600" kern="1200" dirty="0"/>
        </a:p>
        <a:p>
          <a:pPr marL="0" lvl="0" indent="0" algn="l" defTabSz="711200">
            <a:lnSpc>
              <a:spcPct val="90000"/>
            </a:lnSpc>
            <a:spcBef>
              <a:spcPct val="0"/>
            </a:spcBef>
            <a:spcAft>
              <a:spcPct val="35000"/>
            </a:spcAft>
            <a:buNone/>
          </a:pPr>
          <a:endParaRPr lang="en-US" sz="1600" kern="1200" dirty="0"/>
        </a:p>
      </dsp:txBody>
      <dsp:txXfrm>
        <a:off x="4105423" y="2261930"/>
        <a:ext cx="3184921" cy="1592460"/>
      </dsp:txXfrm>
    </dsp:sp>
    <dsp:sp modelId="{8164E71B-17BA-4D67-A7CE-A7A1CC314651}">
      <dsp:nvSpPr>
        <dsp:cNvPr id="0" name=""/>
        <dsp:cNvSpPr/>
      </dsp:nvSpPr>
      <dsp:spPr>
        <a:xfrm>
          <a:off x="4901654"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en-US" sz="1600" kern="1200" dirty="0"/>
            <a:t>2.D.iii Identify linguistic features representative of the time and place in which a text was written.</a:t>
          </a:r>
          <a:endParaRPr lang="es-419" sz="1600" kern="1200" dirty="0"/>
        </a:p>
        <a:p>
          <a:pPr marL="0" lvl="0" indent="0" algn="l" defTabSz="711200">
            <a:lnSpc>
              <a:spcPct val="90000"/>
            </a:lnSpc>
            <a:spcBef>
              <a:spcPct val="0"/>
            </a:spcBef>
            <a:spcAft>
              <a:spcPct val="35000"/>
            </a:spcAft>
            <a:buNone/>
          </a:pPr>
          <a:endParaRPr lang="en-US" sz="1600" kern="1200" dirty="0"/>
        </a:p>
      </dsp:txBody>
      <dsp:txXfrm>
        <a:off x="4901654" y="4523224"/>
        <a:ext cx="3184921" cy="1592460"/>
      </dsp:txXfrm>
    </dsp:sp>
    <dsp:sp modelId="{0E99F48A-D5A8-4A3D-9E9D-B648EE24D46F}">
      <dsp:nvSpPr>
        <dsp:cNvPr id="0" name=""/>
        <dsp:cNvSpPr/>
      </dsp:nvSpPr>
      <dsp:spPr>
        <a:xfrm>
          <a:off x="7959179"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en-US" sz="1600" kern="1200" dirty="0"/>
            <a:t>2.E Relate texts to their contexts (literary, historical, sociocultural, geopolitical).</a:t>
          </a:r>
          <a:endParaRPr lang="es-419" sz="1600" kern="1200" dirty="0"/>
        </a:p>
        <a:p>
          <a:pPr marL="0" lvl="0" indent="0" algn="l" defTabSz="711200">
            <a:lnSpc>
              <a:spcPct val="90000"/>
            </a:lnSpc>
            <a:spcBef>
              <a:spcPct val="0"/>
            </a:spcBef>
            <a:spcAft>
              <a:spcPct val="35000"/>
            </a:spcAft>
            <a:buNone/>
          </a:pPr>
          <a:endParaRPr lang="en-US" sz="1600" kern="1200" dirty="0"/>
        </a:p>
      </dsp:txBody>
      <dsp:txXfrm>
        <a:off x="7959179" y="2261930"/>
        <a:ext cx="3184921" cy="1592460"/>
      </dsp:txXfrm>
    </dsp:sp>
    <dsp:sp modelId="{01A2FCB8-C8F2-459C-B933-0848809AB8C3}">
      <dsp:nvSpPr>
        <dsp:cNvPr id="0" name=""/>
        <dsp:cNvSpPr/>
      </dsp:nvSpPr>
      <dsp:spPr>
        <a:xfrm>
          <a:off x="8755409"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160" tIns="10160" rIns="10160" bIns="10160" numCol="1" spcCol="1270" anchor="ctr" anchorCtr="0">
          <a:noAutofit/>
        </a:bodyPr>
        <a:lstStyle/>
        <a:p>
          <a:pPr marL="0" lvl="0" indent="0" algn="l" defTabSz="711200">
            <a:lnSpc>
              <a:spcPct val="90000"/>
            </a:lnSpc>
            <a:spcBef>
              <a:spcPct val="0"/>
            </a:spcBef>
            <a:spcAft>
              <a:spcPct val="35000"/>
            </a:spcAft>
            <a:buNone/>
          </a:pPr>
          <a:r>
            <a:rPr lang="en-US" sz="1600" kern="1200" dirty="0"/>
            <a:t>2.E.ii Explain how a text’s content </a:t>
          </a:r>
          <a:r>
            <a:rPr lang="es-419" sz="1600" kern="1200" dirty="0"/>
            <a:t>relates </a:t>
          </a:r>
          <a:r>
            <a:rPr lang="es-419" sz="1600" kern="1200" dirty="0" err="1"/>
            <a:t>to</a:t>
          </a:r>
          <a:r>
            <a:rPr lang="es-419" sz="1600" kern="1200" dirty="0"/>
            <a:t> sociocultural, </a:t>
          </a:r>
          <a:r>
            <a:rPr lang="es-419" sz="1600" kern="1200" dirty="0" err="1"/>
            <a:t>geopolitical</a:t>
          </a:r>
          <a:r>
            <a:rPr lang="es-419" sz="1600" kern="1200" dirty="0"/>
            <a:t>, </a:t>
          </a:r>
          <a:r>
            <a:rPr lang="es-419" sz="1600" kern="1200" dirty="0" err="1"/>
            <a:t>or</a:t>
          </a:r>
          <a:r>
            <a:rPr lang="es-419" sz="1600" kern="1200" dirty="0"/>
            <a:t> </a:t>
          </a:r>
          <a:r>
            <a:rPr lang="es-419" sz="1600" kern="1200" dirty="0" err="1"/>
            <a:t>historical</a:t>
          </a:r>
          <a:r>
            <a:rPr lang="es-419" sz="1600" kern="1200" dirty="0"/>
            <a:t> </a:t>
          </a:r>
          <a:r>
            <a:rPr lang="es-419" sz="1600" kern="1200" dirty="0" err="1"/>
            <a:t>contexts</a:t>
          </a:r>
          <a:r>
            <a:rPr lang="es-419" sz="1600" kern="1200" dirty="0"/>
            <a:t>.</a:t>
          </a:r>
          <a:r>
            <a:rPr lang="en-US" sz="1600" kern="1200" dirty="0"/>
            <a:t> </a:t>
          </a:r>
        </a:p>
        <a:p>
          <a:pPr marL="0" lvl="0" indent="0" algn="l" defTabSz="711200">
            <a:lnSpc>
              <a:spcPct val="90000"/>
            </a:lnSpc>
            <a:spcBef>
              <a:spcPct val="0"/>
            </a:spcBef>
            <a:spcAft>
              <a:spcPct val="35000"/>
            </a:spcAft>
            <a:buNone/>
          </a:pPr>
          <a:r>
            <a:rPr lang="en-US" sz="1600" kern="1200" dirty="0"/>
            <a:t>2.E.iii Explain the relationship between a literary text and its sociocultural, </a:t>
          </a:r>
          <a:r>
            <a:rPr lang="es-419" sz="1600" kern="1200" dirty="0" err="1"/>
            <a:t>geopolitical</a:t>
          </a:r>
          <a:r>
            <a:rPr lang="es-419" sz="1600" kern="1200" dirty="0"/>
            <a:t>, and </a:t>
          </a:r>
          <a:r>
            <a:rPr lang="es-419" sz="1600" kern="1200" dirty="0" err="1"/>
            <a:t>historical</a:t>
          </a:r>
          <a:r>
            <a:rPr lang="es-419" sz="1600" kern="1200" dirty="0"/>
            <a:t> </a:t>
          </a:r>
          <a:r>
            <a:rPr lang="es-419" sz="1600" kern="1200" dirty="0" err="1"/>
            <a:t>contexts</a:t>
          </a:r>
          <a:r>
            <a:rPr lang="es-419" sz="1600" kern="1200" dirty="0"/>
            <a:t>.</a:t>
          </a:r>
        </a:p>
      </dsp:txBody>
      <dsp:txXfrm>
        <a:off x="8755409" y="4523224"/>
        <a:ext cx="3184921" cy="159246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BBE4CC-70C4-4F94-909A-C9AB9A518905}">
      <dsp:nvSpPr>
        <dsp:cNvPr id="0" name=""/>
        <dsp:cNvSpPr/>
      </dsp:nvSpPr>
      <dsp:spPr>
        <a:xfrm>
          <a:off x="4423916" y="3854390"/>
          <a:ext cx="477738" cy="1465064"/>
        </a:xfrm>
        <a:custGeom>
          <a:avLst/>
          <a:gdLst/>
          <a:ahLst/>
          <a:cxnLst/>
          <a:rect l="0" t="0" r="0" b="0"/>
          <a:pathLst>
            <a:path>
              <a:moveTo>
                <a:pt x="0" y="0"/>
              </a:moveTo>
              <a:lnTo>
                <a:pt x="0" y="1465064"/>
              </a:lnTo>
              <a:lnTo>
                <a:pt x="477738" y="1465064"/>
              </a:lnTo>
            </a:path>
          </a:pathLst>
        </a:custGeom>
        <a:noFill/>
        <a:ln w="15875" cap="rnd"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90C219-316C-4FA5-B3BD-91152C6E668B}">
      <dsp:nvSpPr>
        <dsp:cNvPr id="0" name=""/>
        <dsp:cNvSpPr/>
      </dsp:nvSpPr>
      <dsp:spPr>
        <a:xfrm>
          <a:off x="5652164" y="1593096"/>
          <a:ext cx="91440" cy="668833"/>
        </a:xfrm>
        <a:custGeom>
          <a:avLst/>
          <a:gdLst/>
          <a:ahLst/>
          <a:cxnLst/>
          <a:rect l="0" t="0" r="0" b="0"/>
          <a:pathLst>
            <a:path>
              <a:moveTo>
                <a:pt x="45720" y="0"/>
              </a:moveTo>
              <a:lnTo>
                <a:pt x="45720" y="668833"/>
              </a:lnTo>
            </a:path>
          </a:pathLst>
        </a:custGeom>
        <a:noFill/>
        <a:ln w="1587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DD80ABA-BBED-413F-BC45-498BB3DE59A3}">
      <dsp:nvSpPr>
        <dsp:cNvPr id="0" name=""/>
        <dsp:cNvSpPr/>
      </dsp:nvSpPr>
      <dsp:spPr>
        <a:xfrm>
          <a:off x="4105423" y="635"/>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t>Skills and learning objectives</a:t>
          </a:r>
        </a:p>
      </dsp:txBody>
      <dsp:txXfrm>
        <a:off x="4105423" y="635"/>
        <a:ext cx="3184921" cy="1592460"/>
      </dsp:txXfrm>
    </dsp:sp>
    <dsp:sp modelId="{595D1397-D79F-4493-9EDC-9674BE3EE586}">
      <dsp:nvSpPr>
        <dsp:cNvPr id="0" name=""/>
        <dsp:cNvSpPr/>
      </dsp:nvSpPr>
      <dsp:spPr>
        <a:xfrm>
          <a:off x="4105423" y="2261930"/>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l" defTabSz="933450">
            <a:lnSpc>
              <a:spcPct val="90000"/>
            </a:lnSpc>
            <a:spcBef>
              <a:spcPct val="0"/>
            </a:spcBef>
            <a:spcAft>
              <a:spcPct val="35000"/>
            </a:spcAft>
            <a:buNone/>
          </a:pPr>
          <a:r>
            <a:rPr lang="en-US" sz="2100" kern="1200" dirty="0"/>
            <a:t>2.D Situate textual language and registers within historical, social, and geopolitical contexts.</a:t>
          </a:r>
          <a:endParaRPr lang="es-419" sz="2100" kern="1200" dirty="0"/>
        </a:p>
        <a:p>
          <a:pPr marL="0" lvl="0" indent="0" algn="l" defTabSz="933450">
            <a:lnSpc>
              <a:spcPct val="90000"/>
            </a:lnSpc>
            <a:spcBef>
              <a:spcPct val="0"/>
            </a:spcBef>
            <a:spcAft>
              <a:spcPct val="35000"/>
            </a:spcAft>
            <a:buNone/>
          </a:pPr>
          <a:endParaRPr lang="en-US" sz="2100" kern="1200" dirty="0"/>
        </a:p>
      </dsp:txBody>
      <dsp:txXfrm>
        <a:off x="4105423" y="2261930"/>
        <a:ext cx="3184921" cy="1592460"/>
      </dsp:txXfrm>
    </dsp:sp>
    <dsp:sp modelId="{8164E71B-17BA-4D67-A7CE-A7A1CC314651}">
      <dsp:nvSpPr>
        <dsp:cNvPr id="0" name=""/>
        <dsp:cNvSpPr/>
      </dsp:nvSpPr>
      <dsp:spPr>
        <a:xfrm>
          <a:off x="4901654" y="4523224"/>
          <a:ext cx="3184921" cy="1592460"/>
        </a:xfrm>
        <a:prstGeom prst="rect">
          <a:avLst/>
        </a:prstGeom>
        <a:gradFill rotWithShape="0">
          <a:gsLst>
            <a:gs pos="0">
              <a:schemeClr val="accent1">
                <a:hueOff val="0"/>
                <a:satOff val="0"/>
                <a:lumOff val="0"/>
                <a:alphaOff val="0"/>
                <a:tint val="60000"/>
                <a:lumMod val="110000"/>
              </a:schemeClr>
            </a:gs>
            <a:gs pos="100000">
              <a:schemeClr val="accent1">
                <a:hueOff val="0"/>
                <a:satOff val="0"/>
                <a:lumOff val="0"/>
                <a:alphaOff val="0"/>
                <a:tint val="88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3335" tIns="13335" rIns="13335" bIns="13335" numCol="1" spcCol="1270" anchor="ctr" anchorCtr="0">
          <a:noAutofit/>
        </a:bodyPr>
        <a:lstStyle/>
        <a:p>
          <a:pPr marL="0" lvl="0" indent="0" algn="l" defTabSz="933450">
            <a:lnSpc>
              <a:spcPct val="90000"/>
            </a:lnSpc>
            <a:spcBef>
              <a:spcPct val="0"/>
            </a:spcBef>
            <a:spcAft>
              <a:spcPct val="35000"/>
            </a:spcAft>
            <a:buNone/>
          </a:pPr>
          <a:r>
            <a:rPr lang="en-US" sz="2100" kern="1200" dirty="0"/>
            <a:t>2.D.iii Identify linguistic features representative of the time and place in which a text was written.</a:t>
          </a:r>
          <a:endParaRPr lang="es-419" sz="2100" kern="1200" dirty="0"/>
        </a:p>
        <a:p>
          <a:pPr marL="0" lvl="0" indent="0" algn="l" defTabSz="933450">
            <a:lnSpc>
              <a:spcPct val="90000"/>
            </a:lnSpc>
            <a:spcBef>
              <a:spcPct val="0"/>
            </a:spcBef>
            <a:spcAft>
              <a:spcPct val="35000"/>
            </a:spcAft>
            <a:buNone/>
          </a:pPr>
          <a:endParaRPr lang="en-US" sz="2100" kern="1200" dirty="0"/>
        </a:p>
      </dsp:txBody>
      <dsp:txXfrm>
        <a:off x="4901654" y="4523224"/>
        <a:ext cx="3184921" cy="15924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F5B1E-1E59-4C06-9DA4-84F447FB113C}">
      <dsp:nvSpPr>
        <dsp:cNvPr id="0" name=""/>
        <dsp:cNvSpPr/>
      </dsp:nvSpPr>
      <dsp:spPr>
        <a:xfrm>
          <a:off x="779889" y="1049770"/>
          <a:ext cx="3096100" cy="2706381"/>
        </a:xfrm>
        <a:prstGeom prst="rightArrow">
          <a:avLst>
            <a:gd name="adj1" fmla="val 70000"/>
            <a:gd name="adj2" fmla="val 5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419" sz="1000" kern="1200" noProof="0" dirty="0"/>
            <a:t>Los moros invaden a España</a:t>
          </a:r>
        </a:p>
        <a:p>
          <a:pPr marL="57150" lvl="1" indent="-57150" algn="l" defTabSz="444500">
            <a:lnSpc>
              <a:spcPct val="90000"/>
            </a:lnSpc>
            <a:spcBef>
              <a:spcPct val="0"/>
            </a:spcBef>
            <a:spcAft>
              <a:spcPct val="15000"/>
            </a:spcAft>
            <a:buChar char="•"/>
          </a:pPr>
          <a:r>
            <a:rPr lang="es-419" sz="1000" kern="1200" noProof="0" dirty="0"/>
            <a:t>Los españoles pelean por 700 años; periodo conocido como la Reconquista</a:t>
          </a:r>
        </a:p>
      </dsp:txBody>
      <dsp:txXfrm>
        <a:off x="1553914" y="1455727"/>
        <a:ext cx="1509349" cy="1894467"/>
      </dsp:txXfrm>
    </dsp:sp>
    <dsp:sp modelId="{9B3F7D84-F457-4873-895D-3D7BAF069DCA}">
      <dsp:nvSpPr>
        <dsp:cNvPr id="0" name=""/>
        <dsp:cNvSpPr/>
      </dsp:nvSpPr>
      <dsp:spPr>
        <a:xfrm>
          <a:off x="5863" y="1628935"/>
          <a:ext cx="1548050" cy="154805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711-1492 </a:t>
          </a:r>
        </a:p>
      </dsp:txBody>
      <dsp:txXfrm>
        <a:off x="232570" y="1855642"/>
        <a:ext cx="1094636" cy="1094636"/>
      </dsp:txXfrm>
    </dsp:sp>
    <dsp:sp modelId="{0CCDD170-948C-4701-81A4-0F2FAB92F509}">
      <dsp:nvSpPr>
        <dsp:cNvPr id="0" name=""/>
        <dsp:cNvSpPr/>
      </dsp:nvSpPr>
      <dsp:spPr>
        <a:xfrm>
          <a:off x="4843521" y="1049770"/>
          <a:ext cx="3096100" cy="2706381"/>
        </a:xfrm>
        <a:prstGeom prst="rightArrow">
          <a:avLst>
            <a:gd name="adj1" fmla="val 70000"/>
            <a:gd name="adj2" fmla="val 5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419" sz="1000" kern="1200" noProof="0" dirty="0"/>
            <a:t>Los moros son expulsados de España</a:t>
          </a:r>
        </a:p>
        <a:p>
          <a:pPr marL="57150" lvl="1" indent="-57150" algn="l" defTabSz="444500">
            <a:lnSpc>
              <a:spcPct val="90000"/>
            </a:lnSpc>
            <a:spcBef>
              <a:spcPct val="0"/>
            </a:spcBef>
            <a:spcAft>
              <a:spcPct val="15000"/>
            </a:spcAft>
            <a:buChar char="•"/>
          </a:pPr>
          <a:r>
            <a:rPr lang="es-419" sz="1000" kern="1200" noProof="0" dirty="0"/>
            <a:t>Cristóbal Colón “descubre” América</a:t>
          </a:r>
        </a:p>
        <a:p>
          <a:pPr marL="57150" lvl="1" indent="-57150" algn="l" defTabSz="444500">
            <a:lnSpc>
              <a:spcPct val="90000"/>
            </a:lnSpc>
            <a:spcBef>
              <a:spcPct val="0"/>
            </a:spcBef>
            <a:spcAft>
              <a:spcPct val="15000"/>
            </a:spcAft>
            <a:buChar char="•"/>
          </a:pPr>
          <a:r>
            <a:rPr lang="es-419" sz="1000" kern="1200" noProof="0" dirty="0"/>
            <a:t>Comienzo del Siglo de Oro</a:t>
          </a:r>
        </a:p>
      </dsp:txBody>
      <dsp:txXfrm>
        <a:off x="5617546" y="1455727"/>
        <a:ext cx="1509349" cy="1894467"/>
      </dsp:txXfrm>
    </dsp:sp>
    <dsp:sp modelId="{D5ADD434-90CE-4B41-9E2A-42D34DA71984}">
      <dsp:nvSpPr>
        <dsp:cNvPr id="0" name=""/>
        <dsp:cNvSpPr/>
      </dsp:nvSpPr>
      <dsp:spPr>
        <a:xfrm>
          <a:off x="4069496" y="1628935"/>
          <a:ext cx="1548050" cy="154805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t>1492</a:t>
          </a:r>
        </a:p>
      </dsp:txBody>
      <dsp:txXfrm>
        <a:off x="4296203" y="1855642"/>
        <a:ext cx="1094636" cy="1094636"/>
      </dsp:txXfrm>
    </dsp:sp>
    <dsp:sp modelId="{2BF64C1E-D1D8-44EF-83CA-51534685D029}">
      <dsp:nvSpPr>
        <dsp:cNvPr id="0" name=""/>
        <dsp:cNvSpPr/>
      </dsp:nvSpPr>
      <dsp:spPr>
        <a:xfrm>
          <a:off x="8907154" y="1049770"/>
          <a:ext cx="3096100" cy="2706381"/>
        </a:xfrm>
        <a:prstGeom prst="rightArrow">
          <a:avLst>
            <a:gd name="adj1" fmla="val 70000"/>
            <a:gd name="adj2" fmla="val 50000"/>
          </a:avLst>
        </a:prstGeom>
        <a:solidFill>
          <a:schemeClr val="accent1">
            <a:alpha val="90000"/>
            <a:tint val="40000"/>
            <a:hueOff val="0"/>
            <a:satOff val="0"/>
            <a:lumOff val="0"/>
            <a:alphaOff val="0"/>
          </a:schemeClr>
        </a:solidFill>
        <a:ln w="1587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6350" rIns="12700" bIns="6350" numCol="1" spcCol="1270" anchor="ctr" anchorCtr="0">
          <a:noAutofit/>
        </a:bodyPr>
        <a:lstStyle/>
        <a:p>
          <a:pPr marL="57150" lvl="1" indent="-57150" algn="l" defTabSz="444500">
            <a:lnSpc>
              <a:spcPct val="90000"/>
            </a:lnSpc>
            <a:spcBef>
              <a:spcPct val="0"/>
            </a:spcBef>
            <a:spcAft>
              <a:spcPct val="15000"/>
            </a:spcAft>
            <a:buChar char="•"/>
          </a:pPr>
          <a:r>
            <a:rPr lang="es-419" sz="1000" kern="1200" noProof="0" dirty="0"/>
            <a:t>La producción artística de este periodo. </a:t>
          </a:r>
        </a:p>
        <a:p>
          <a:pPr marL="57150" lvl="1" indent="-57150" algn="l" defTabSz="444500">
            <a:lnSpc>
              <a:spcPct val="90000"/>
            </a:lnSpc>
            <a:spcBef>
              <a:spcPct val="0"/>
            </a:spcBef>
            <a:spcAft>
              <a:spcPct val="15000"/>
            </a:spcAft>
            <a:buChar char="•"/>
          </a:pPr>
          <a:r>
            <a:rPr lang="es-419" sz="1000" kern="1200" noProof="0" dirty="0"/>
            <a:t>Descubrimientos transatlánticos</a:t>
          </a:r>
        </a:p>
        <a:p>
          <a:pPr marL="57150" lvl="1" indent="-57150" algn="l" defTabSz="444500">
            <a:lnSpc>
              <a:spcPct val="90000"/>
            </a:lnSpc>
            <a:spcBef>
              <a:spcPct val="0"/>
            </a:spcBef>
            <a:spcAft>
              <a:spcPct val="15000"/>
            </a:spcAft>
            <a:buChar char="•"/>
          </a:pPr>
          <a:r>
            <a:rPr lang="es-419" sz="1000" b="0" i="0" kern="1200" dirty="0"/>
            <a:t>Martín Lutero noventa y cinco tesis 1517  </a:t>
          </a:r>
          <a:endParaRPr lang="es-419" sz="1000" b="0" kern="1200" noProof="0" dirty="0"/>
        </a:p>
        <a:p>
          <a:pPr marL="57150" lvl="1" indent="-57150" algn="l" defTabSz="444500">
            <a:lnSpc>
              <a:spcPct val="90000"/>
            </a:lnSpc>
            <a:spcBef>
              <a:spcPct val="0"/>
            </a:spcBef>
            <a:spcAft>
              <a:spcPct val="15000"/>
            </a:spcAft>
            <a:buChar char="•"/>
          </a:pPr>
          <a:r>
            <a:rPr lang="es-419" sz="1000" kern="1200" noProof="0" dirty="0"/>
            <a:t>La Reforma</a:t>
          </a:r>
        </a:p>
        <a:p>
          <a:pPr marL="57150" lvl="1" indent="-57150" algn="l" defTabSz="444500">
            <a:lnSpc>
              <a:spcPct val="90000"/>
            </a:lnSpc>
            <a:spcBef>
              <a:spcPct val="0"/>
            </a:spcBef>
            <a:spcAft>
              <a:spcPct val="15000"/>
            </a:spcAft>
            <a:buChar char="•"/>
          </a:pPr>
          <a:r>
            <a:rPr lang="es-419" sz="1000" kern="1200" noProof="0" dirty="0"/>
            <a:t>La Contrarreforma</a:t>
          </a:r>
        </a:p>
        <a:p>
          <a:pPr marL="57150" lvl="1" indent="-57150" algn="l" defTabSz="444500">
            <a:lnSpc>
              <a:spcPct val="90000"/>
            </a:lnSpc>
            <a:spcBef>
              <a:spcPct val="0"/>
            </a:spcBef>
            <a:spcAft>
              <a:spcPct val="15000"/>
            </a:spcAft>
            <a:buChar char="•"/>
          </a:pPr>
          <a:r>
            <a:rPr lang="es-419" sz="1000" kern="1200" noProof="0" dirty="0"/>
            <a:t>El Renacimiento (1500s-1600s)</a:t>
          </a:r>
        </a:p>
        <a:p>
          <a:pPr marL="57150" lvl="1" indent="-57150" algn="l" defTabSz="444500">
            <a:lnSpc>
              <a:spcPct val="90000"/>
            </a:lnSpc>
            <a:spcBef>
              <a:spcPct val="0"/>
            </a:spcBef>
            <a:spcAft>
              <a:spcPct val="15000"/>
            </a:spcAft>
            <a:buChar char="•"/>
          </a:pPr>
          <a:r>
            <a:rPr lang="es-419" sz="1000" kern="1200" noProof="0" dirty="0"/>
            <a:t>1588 La derrota de la Armada española</a:t>
          </a:r>
        </a:p>
        <a:p>
          <a:pPr marL="57150" lvl="1" indent="-57150" algn="l" defTabSz="444500">
            <a:lnSpc>
              <a:spcPct val="90000"/>
            </a:lnSpc>
            <a:spcBef>
              <a:spcPct val="0"/>
            </a:spcBef>
            <a:spcAft>
              <a:spcPct val="15000"/>
            </a:spcAft>
            <a:buChar char="•"/>
          </a:pPr>
          <a:r>
            <a:rPr lang="es-419" sz="1000" kern="1200" noProof="0" dirty="0"/>
            <a:t>El Barroco (1600s-1700s</a:t>
          </a:r>
          <a:r>
            <a:rPr lang="es-419" sz="1000" kern="1200" dirty="0"/>
            <a:t>)</a:t>
          </a:r>
        </a:p>
      </dsp:txBody>
      <dsp:txXfrm>
        <a:off x="9681179" y="1455727"/>
        <a:ext cx="1509349" cy="1894467"/>
      </dsp:txXfrm>
    </dsp:sp>
    <dsp:sp modelId="{065A1BC4-8CE2-4819-A792-256A8B86870F}">
      <dsp:nvSpPr>
        <dsp:cNvPr id="0" name=""/>
        <dsp:cNvSpPr/>
      </dsp:nvSpPr>
      <dsp:spPr>
        <a:xfrm>
          <a:off x="8133128" y="1628935"/>
          <a:ext cx="1548050" cy="1548050"/>
        </a:xfrm>
        <a:prstGeom prst="ellipse">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419" sz="1400" kern="1200" noProof="0" dirty="0"/>
            <a:t>El Siglo de Oro</a:t>
          </a:r>
        </a:p>
        <a:p>
          <a:pPr marL="0" lvl="0" indent="0" algn="ctr" defTabSz="622300">
            <a:lnSpc>
              <a:spcPct val="90000"/>
            </a:lnSpc>
            <a:spcBef>
              <a:spcPct val="0"/>
            </a:spcBef>
            <a:spcAft>
              <a:spcPct val="35000"/>
            </a:spcAft>
            <a:buNone/>
          </a:pPr>
          <a:r>
            <a:rPr lang="es-419" sz="1400" kern="1200" noProof="0" dirty="0"/>
            <a:t>XVI-XVII</a:t>
          </a:r>
        </a:p>
        <a:p>
          <a:pPr marL="0" lvl="0" indent="0" algn="ctr" defTabSz="622300">
            <a:lnSpc>
              <a:spcPct val="90000"/>
            </a:lnSpc>
            <a:spcBef>
              <a:spcPct val="0"/>
            </a:spcBef>
            <a:spcAft>
              <a:spcPct val="35000"/>
            </a:spcAft>
            <a:buNone/>
          </a:pPr>
          <a:r>
            <a:rPr lang="es-419" sz="1400" kern="1200" noProof="0" dirty="0"/>
            <a:t>(1500s-1600</a:t>
          </a:r>
          <a:r>
            <a:rPr lang="en-US" sz="1400" kern="1200" dirty="0"/>
            <a:t>s)</a:t>
          </a:r>
        </a:p>
      </dsp:txBody>
      <dsp:txXfrm>
        <a:off x="8359835" y="1855642"/>
        <a:ext cx="1094636" cy="1094636"/>
      </dsp:txXfrm>
    </dsp:sp>
  </dsp:spTree>
</dsp:drawing>
</file>

<file path=ppt/diagrams/layout1.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27385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4185519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468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231848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421294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203057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pPr/>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69204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84467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28747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188325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45629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28774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5080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9122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951145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1816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938262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6/25/2022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578799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48A87A34-81AB-432B-8DAE-1953F412C126}" type="datetimeFigureOut">
              <a:rPr lang="en-US" smtClean="0"/>
              <a:pPr/>
              <a:t>6/25/2022</a:t>
            </a:fld>
            <a:endParaRPr lang="en-US" dirty="0"/>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087087170"/>
      </p:ext>
    </p:extLst>
  </p:cSld>
  <p:clrMap bg1="dk1" tx1="lt1" bg2="dk2" tx2="lt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 id="2147483845" r:id="rId15"/>
    <p:sldLayoutId id="2147483846" r:id="rId16"/>
    <p:sldLayoutId id="214748384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package" Target="../embeddings/Microsoft_Word_Document.docx"/><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9.jp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8.jpg"/><Relationship Id="rId5" Type="http://schemas.openxmlformats.org/officeDocument/2006/relationships/image" Target="../media/image11.pn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CD3BF3-E9DE-47C8-A0B1-3956EB04A38A}"/>
              </a:ext>
            </a:extLst>
          </p:cNvPr>
          <p:cNvSpPr txBox="1"/>
          <p:nvPr/>
        </p:nvSpPr>
        <p:spPr>
          <a:xfrm>
            <a:off x="-1" y="12680"/>
            <a:ext cx="3466013" cy="923330"/>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a:p>
            <a:endParaRPr lang="en-US" dirty="0">
              <a:solidFill>
                <a:srgbClr val="00B0F0"/>
              </a:solidFill>
            </a:endParaRPr>
          </a:p>
        </p:txBody>
      </p:sp>
      <p:sp>
        <p:nvSpPr>
          <p:cNvPr id="6" name="TextBox 5">
            <a:extLst>
              <a:ext uri="{FF2B5EF4-FFF2-40B4-BE49-F238E27FC236}">
                <a16:creationId xmlns:a16="http://schemas.microsoft.com/office/drawing/2014/main" id="{85622F35-72D2-40D2-8FA3-03039F3185F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
        <p:nvSpPr>
          <p:cNvPr id="7" name="TextBox 6">
            <a:extLst>
              <a:ext uri="{FF2B5EF4-FFF2-40B4-BE49-F238E27FC236}">
                <a16:creationId xmlns:a16="http://schemas.microsoft.com/office/drawing/2014/main" id="{3B4B0102-AE18-4EE4-9A0A-3C9871973205}"/>
              </a:ext>
            </a:extLst>
          </p:cNvPr>
          <p:cNvSpPr txBox="1"/>
          <p:nvPr/>
        </p:nvSpPr>
        <p:spPr>
          <a:xfrm>
            <a:off x="10021614" y="0"/>
            <a:ext cx="2093843" cy="830997"/>
          </a:xfrm>
          <a:prstGeom prst="rect">
            <a:avLst/>
          </a:prstGeom>
          <a:noFill/>
        </p:spPr>
        <p:txBody>
          <a:bodyPr wrap="none" rtlCol="0">
            <a:spAutoFit/>
          </a:bodyPr>
          <a:lstStyle/>
          <a:p>
            <a:r>
              <a:rPr lang="es-419" sz="1600" dirty="0">
                <a:solidFill>
                  <a:srgbClr val="00B0F0"/>
                </a:solidFill>
              </a:rPr>
              <a:t>El tiempo y el espacio</a:t>
            </a:r>
          </a:p>
          <a:p>
            <a:r>
              <a:rPr lang="es-419" sz="1600" dirty="0">
                <a:solidFill>
                  <a:srgbClr val="00B0F0"/>
                </a:solidFill>
              </a:rPr>
              <a:t>-Carpe diem</a:t>
            </a:r>
          </a:p>
          <a:p>
            <a:r>
              <a:rPr lang="es-419" sz="1600" dirty="0">
                <a:solidFill>
                  <a:srgbClr val="00B0F0"/>
                </a:solidFill>
              </a:rPr>
              <a:t>-Memento </a:t>
            </a:r>
            <a:r>
              <a:rPr lang="es-419" sz="1600" dirty="0" err="1">
                <a:solidFill>
                  <a:srgbClr val="00B0F0"/>
                </a:solidFill>
              </a:rPr>
              <a:t>mori</a:t>
            </a:r>
            <a:endParaRPr lang="es-419" sz="1600" dirty="0">
              <a:solidFill>
                <a:srgbClr val="00B0F0"/>
              </a:solidFill>
            </a:endParaRPr>
          </a:p>
        </p:txBody>
      </p:sp>
      <p:graphicFrame>
        <p:nvGraphicFramePr>
          <p:cNvPr id="9" name="Diagram 8">
            <a:extLst>
              <a:ext uri="{FF2B5EF4-FFF2-40B4-BE49-F238E27FC236}">
                <a16:creationId xmlns:a16="http://schemas.microsoft.com/office/drawing/2014/main" id="{989896DA-F100-4AC0-9203-57B3D86AA2CB}"/>
              </a:ext>
            </a:extLst>
          </p:cNvPr>
          <p:cNvGraphicFramePr/>
          <p:nvPr>
            <p:extLst>
              <p:ext uri="{D42A27DB-BD31-4B8C-83A1-F6EECF244321}">
                <p14:modId xmlns:p14="http://schemas.microsoft.com/office/powerpoint/2010/main" val="812685532"/>
              </p:ext>
            </p:extLst>
          </p:nvPr>
        </p:nvGraphicFramePr>
        <p:xfrm>
          <a:off x="0" y="1020416"/>
          <a:ext cx="12192000" cy="511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8B7C7BF3-FF51-4696-A32F-97873727E6F3}"/>
              </a:ext>
            </a:extLst>
          </p:cNvPr>
          <p:cNvSpPr txBox="1"/>
          <p:nvPr/>
        </p:nvSpPr>
        <p:spPr>
          <a:xfrm>
            <a:off x="3466012" y="5514418"/>
            <a:ext cx="8173584" cy="646331"/>
          </a:xfrm>
          <a:prstGeom prst="rect">
            <a:avLst/>
          </a:prstGeom>
          <a:noFill/>
        </p:spPr>
        <p:txBody>
          <a:bodyPr wrap="none" rtlCol="0">
            <a:spAutoFit/>
          </a:bodyPr>
          <a:lstStyle/>
          <a:p>
            <a:r>
              <a:rPr lang="es-419" sz="3600" dirty="0"/>
              <a:t>El siglo de Oro: El Renacimiento (1500s)</a:t>
            </a:r>
          </a:p>
        </p:txBody>
      </p:sp>
    </p:spTree>
    <p:extLst>
      <p:ext uri="{BB962C8B-B14F-4D97-AF65-F5344CB8AC3E}">
        <p14:creationId xmlns:p14="http://schemas.microsoft.com/office/powerpoint/2010/main" val="2722902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BEB64A0-35B9-44C4-9C4B-3515675AB8B2}"/>
              </a:ext>
            </a:extLst>
          </p:cNvPr>
          <p:cNvSpPr/>
          <p:nvPr/>
        </p:nvSpPr>
        <p:spPr>
          <a:xfrm>
            <a:off x="0" y="923331"/>
            <a:ext cx="12192000" cy="593467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Subtitle 2"/>
          <p:cNvSpPr>
            <a:spLocks noGrp="1"/>
          </p:cNvSpPr>
          <p:nvPr>
            <p:ph type="subTitle" idx="1"/>
          </p:nvPr>
        </p:nvSpPr>
        <p:spPr>
          <a:xfrm>
            <a:off x="245588" y="2436721"/>
            <a:ext cx="4070295" cy="2084705"/>
          </a:xfrm>
        </p:spPr>
        <p:txBody>
          <a:bodyPr>
            <a:noAutofit/>
          </a:bodyPr>
          <a:lstStyle/>
          <a:p>
            <a:pPr algn="l"/>
            <a:r>
              <a:rPr lang="es-419" sz="3600" dirty="0">
                <a:solidFill>
                  <a:schemeClr val="tx1"/>
                </a:solidFill>
              </a:rPr>
              <a:t>A leer “En tanto que de rosa y azucena”</a:t>
            </a:r>
          </a:p>
        </p:txBody>
      </p:sp>
      <p:sp>
        <p:nvSpPr>
          <p:cNvPr id="5" name="TextBox 4"/>
          <p:cNvSpPr txBox="1"/>
          <p:nvPr/>
        </p:nvSpPr>
        <p:spPr>
          <a:xfrm>
            <a:off x="9868101" y="-52462"/>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graphicFrame>
        <p:nvGraphicFramePr>
          <p:cNvPr id="2" name="Object 1">
            <a:extLst>
              <a:ext uri="{FF2B5EF4-FFF2-40B4-BE49-F238E27FC236}">
                <a16:creationId xmlns:a16="http://schemas.microsoft.com/office/drawing/2014/main" id="{0D14787F-C4AD-4E42-9EE6-F5368A885AB4}"/>
              </a:ext>
            </a:extLst>
          </p:cNvPr>
          <p:cNvGraphicFramePr>
            <a:graphicFrameLocks noChangeAspect="1"/>
          </p:cNvGraphicFramePr>
          <p:nvPr>
            <p:extLst>
              <p:ext uri="{D42A27DB-BD31-4B8C-83A1-F6EECF244321}">
                <p14:modId xmlns:p14="http://schemas.microsoft.com/office/powerpoint/2010/main" val="3529363631"/>
              </p:ext>
            </p:extLst>
          </p:nvPr>
        </p:nvGraphicFramePr>
        <p:xfrm>
          <a:off x="4096537" y="923330"/>
          <a:ext cx="4244514" cy="5934670"/>
        </p:xfrm>
        <a:graphic>
          <a:graphicData uri="http://schemas.openxmlformats.org/presentationml/2006/ole">
            <mc:AlternateContent xmlns:mc="http://schemas.openxmlformats.org/markup-compatibility/2006">
              <mc:Choice xmlns:v="urn:schemas-microsoft-com:vml" Requires="v">
                <p:oleObj name="Document" r:id="rId2" imgW="5949456" imgH="8320433" progId="Word.Document.12">
                  <p:embed/>
                </p:oleObj>
              </mc:Choice>
              <mc:Fallback>
                <p:oleObj name="Document" r:id="rId2" imgW="5949456" imgH="8320433" progId="Word.Document.12">
                  <p:embed/>
                  <p:pic>
                    <p:nvPicPr>
                      <p:cNvPr id="0" name=""/>
                      <p:cNvPicPr/>
                      <p:nvPr/>
                    </p:nvPicPr>
                    <p:blipFill>
                      <a:blip r:embed="rId3"/>
                      <a:stretch>
                        <a:fillRect/>
                      </a:stretch>
                    </p:blipFill>
                    <p:spPr>
                      <a:xfrm>
                        <a:off x="4096537" y="923330"/>
                        <a:ext cx="4244514" cy="5934670"/>
                      </a:xfrm>
                      <a:prstGeom prst="rect">
                        <a:avLst/>
                      </a:prstGeom>
                      <a:solidFill>
                        <a:schemeClr val="tx1"/>
                      </a:solidFill>
                      <a:ln>
                        <a:solidFill>
                          <a:schemeClr val="bg1">
                            <a:lumMod val="95000"/>
                            <a:lumOff val="5000"/>
                          </a:schemeClr>
                        </a:solidFill>
                      </a:ln>
                    </p:spPr>
                  </p:pic>
                </p:oleObj>
              </mc:Fallback>
            </mc:AlternateContent>
          </a:graphicData>
        </a:graphic>
      </p:graphicFrame>
      <p:sp>
        <p:nvSpPr>
          <p:cNvPr id="7" name="Subtitle 2">
            <a:extLst>
              <a:ext uri="{FF2B5EF4-FFF2-40B4-BE49-F238E27FC236}">
                <a16:creationId xmlns:a16="http://schemas.microsoft.com/office/drawing/2014/main" id="{520BF9CC-6415-4F3A-8C79-983C82D4C227}"/>
              </a:ext>
            </a:extLst>
          </p:cNvPr>
          <p:cNvSpPr txBox="1">
            <a:spLocks/>
          </p:cNvSpPr>
          <p:nvPr/>
        </p:nvSpPr>
        <p:spPr>
          <a:xfrm>
            <a:off x="0" y="-52462"/>
            <a:ext cx="4070295" cy="736564"/>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3200" b="0" kern="120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s-419" sz="1800" dirty="0">
                <a:solidFill>
                  <a:srgbClr val="00B0F0"/>
                </a:solidFill>
              </a:rPr>
              <a:t>“En tanto que de rosa y azucena”</a:t>
            </a:r>
          </a:p>
          <a:p>
            <a:pPr algn="l"/>
            <a:r>
              <a:rPr lang="es-419" sz="1800" dirty="0">
                <a:solidFill>
                  <a:srgbClr val="00B0F0"/>
                </a:solidFill>
              </a:rPr>
              <a:t>Garcilaso de la Vega</a:t>
            </a:r>
          </a:p>
        </p:txBody>
      </p:sp>
      <p:sp>
        <p:nvSpPr>
          <p:cNvPr id="9" name="TextBox 8">
            <a:extLst>
              <a:ext uri="{FF2B5EF4-FFF2-40B4-BE49-F238E27FC236}">
                <a16:creationId xmlns:a16="http://schemas.microsoft.com/office/drawing/2014/main" id="{FC87A85D-C213-4BFC-9B02-45BF10BEF3AB}"/>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33326318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F8F69C-9AB4-41C3-ADDD-C8750B259B75}"/>
              </a:ext>
            </a:extLst>
          </p:cNvPr>
          <p:cNvSpPr/>
          <p:nvPr/>
        </p:nvSpPr>
        <p:spPr>
          <a:xfrm>
            <a:off x="0" y="1483360"/>
            <a:ext cx="12192000" cy="537464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Subtitle 2"/>
          <p:cNvSpPr>
            <a:spLocks noGrp="1"/>
          </p:cNvSpPr>
          <p:nvPr>
            <p:ph type="subTitle" idx="1"/>
          </p:nvPr>
        </p:nvSpPr>
        <p:spPr>
          <a:xfrm>
            <a:off x="102420" y="1660878"/>
            <a:ext cx="11987160" cy="3943666"/>
          </a:xfrm>
        </p:spPr>
        <p:txBody>
          <a:bodyPr>
            <a:normAutofit fontScale="25000" lnSpcReduction="20000"/>
          </a:bodyPr>
          <a:lstStyle/>
          <a:p>
            <a:pPr marL="457200" indent="-457200" algn="l">
              <a:buAutoNum type="arabicPeriod"/>
            </a:pPr>
            <a:r>
              <a:rPr lang="es-419" sz="9600" dirty="0">
                <a:solidFill>
                  <a:schemeClr val="tx1"/>
                </a:solidFill>
                <a:effectLst/>
              </a:rPr>
              <a:t>¿A quién se refiere el poeta con las formas posesivas “vuestro” y el mandato “coged”?</a:t>
            </a:r>
          </a:p>
          <a:p>
            <a:pPr marL="457200" indent="-457200" algn="l">
              <a:buAutoNum type="arabicPeriod"/>
            </a:pPr>
            <a:r>
              <a:rPr lang="es-419" sz="9600" dirty="0">
                <a:solidFill>
                  <a:schemeClr val="tx1"/>
                </a:solidFill>
                <a:effectLst/>
              </a:rPr>
              <a:t>Descifra los hipérbatos de las dos primeras estrofas. ¿Qué efecto producen?</a:t>
            </a:r>
          </a:p>
          <a:p>
            <a:pPr marL="457200" indent="-457200" algn="l">
              <a:buAutoNum type="arabicPeriod"/>
            </a:pPr>
            <a:r>
              <a:rPr lang="es-419" sz="9600" dirty="0">
                <a:solidFill>
                  <a:schemeClr val="tx1"/>
                </a:solidFill>
                <a:effectLst/>
              </a:rPr>
              <a:t>Las palabras “gesto y mirar” de la primera estrofa son sinécdoques. ¿A qué parte del cuerpo se refieren?</a:t>
            </a:r>
          </a:p>
          <a:p>
            <a:pPr marL="457200" indent="-457200" algn="l">
              <a:buAutoNum type="arabicPeriod"/>
            </a:pPr>
            <a:r>
              <a:rPr lang="es-419" sz="9600" dirty="0">
                <a:solidFill>
                  <a:schemeClr val="tx1"/>
                </a:solidFill>
                <a:effectLst/>
              </a:rPr>
              <a:t>La primavera se menciona explícitamente, pero se capta la idea del invierno con una metonimia. ¿Cómo?</a:t>
            </a:r>
          </a:p>
          <a:p>
            <a:pPr marL="457200" indent="-457200" algn="l">
              <a:buAutoNum type="arabicPeriod"/>
            </a:pPr>
            <a:r>
              <a:rPr lang="es-419" sz="9600" dirty="0">
                <a:solidFill>
                  <a:schemeClr val="tx1"/>
                </a:solidFill>
                <a:effectLst/>
              </a:rPr>
              <a:t>El poema también tiene que ver con la rapidez con la cual pasa el tiempo. ¿Qué otro sentido tiene la frase “tiempo airado”? ¿Cómo se relaciona con “la edad ligera” de la última estrofa? ¿Cómo funciona el tiempo en este soneto?</a:t>
            </a:r>
          </a:p>
          <a:p>
            <a:pPr marL="457200" indent="-457200" algn="l">
              <a:buAutoNum type="arabicPeriod"/>
            </a:pPr>
            <a:r>
              <a:rPr lang="es-419" sz="9600" dirty="0">
                <a:solidFill>
                  <a:schemeClr val="tx1"/>
                </a:solidFill>
                <a:effectLst/>
              </a:rPr>
              <a:t>¿A qué se refiere ”el dulce fruto”?</a:t>
            </a:r>
          </a:p>
          <a:p>
            <a:pPr marL="457200" indent="-457200" algn="l">
              <a:buAutoNum type="arabicPeriod"/>
            </a:pPr>
            <a:r>
              <a:rPr lang="es-419" sz="9600" dirty="0">
                <a:solidFill>
                  <a:schemeClr val="tx1"/>
                </a:solidFill>
                <a:effectLst/>
              </a:rPr>
              <a:t>El poema concluye con una paradoja. Explica.</a:t>
            </a:r>
          </a:p>
          <a:p>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9481214" y="5604544"/>
            <a:ext cx="854006" cy="93029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684" y="5942641"/>
            <a:ext cx="734591" cy="734591"/>
          </a:xfrm>
          <a:prstGeom prst="rect">
            <a:avLst/>
          </a:prstGeom>
        </p:spPr>
      </p:pic>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3022968" y="6069689"/>
            <a:ext cx="661919" cy="721044"/>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00461" y="5900378"/>
            <a:ext cx="652653" cy="871326"/>
          </a:xfrm>
          <a:prstGeom prst="rect">
            <a:avLst/>
          </a:prstGeom>
        </p:spPr>
      </p:pic>
      <p:sp>
        <p:nvSpPr>
          <p:cNvPr id="4" name="TextBox 3"/>
          <p:cNvSpPr txBox="1"/>
          <p:nvPr/>
        </p:nvSpPr>
        <p:spPr>
          <a:xfrm>
            <a:off x="9763302" y="9893"/>
            <a:ext cx="2388795" cy="923330"/>
          </a:xfrm>
          <a:prstGeom prst="rect">
            <a:avLst/>
          </a:prstGeom>
          <a:noFill/>
        </p:spPr>
        <p:txBody>
          <a:bodyPr wrap="none" rtlCol="0">
            <a:spAutoFit/>
          </a:bodyPr>
          <a:lstStyle/>
          <a:p>
            <a:r>
              <a:rPr lang="es-419" b="1" u="sng"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2" name="Rectangle 1">
            <a:extLst>
              <a:ext uri="{FF2B5EF4-FFF2-40B4-BE49-F238E27FC236}">
                <a16:creationId xmlns:a16="http://schemas.microsoft.com/office/drawing/2014/main" id="{FEF95152-5FC4-4345-A435-A23BD85093D0}"/>
              </a:ext>
            </a:extLst>
          </p:cNvPr>
          <p:cNvSpPr/>
          <p:nvPr/>
        </p:nvSpPr>
        <p:spPr>
          <a:xfrm>
            <a:off x="39903" y="47441"/>
            <a:ext cx="3314025" cy="923330"/>
          </a:xfrm>
          <a:prstGeom prst="rect">
            <a:avLst/>
          </a:prstGeom>
        </p:spPr>
        <p:txBody>
          <a:bodyPr wrap="square">
            <a:spAutoFit/>
          </a:bodyPr>
          <a:lstStyle/>
          <a:p>
            <a:r>
              <a:rPr lang="es-419" dirty="0">
                <a:solidFill>
                  <a:srgbClr val="00B0F0"/>
                </a:solidFill>
              </a:rPr>
              <a:t>“En tanto que de rosa y azucena”</a:t>
            </a:r>
          </a:p>
          <a:p>
            <a:r>
              <a:rPr lang="es-419" dirty="0">
                <a:solidFill>
                  <a:srgbClr val="00B0F0"/>
                </a:solidFill>
              </a:rPr>
              <a:t>Garcilaso de la Vega</a:t>
            </a:r>
          </a:p>
        </p:txBody>
      </p:sp>
      <p:sp>
        <p:nvSpPr>
          <p:cNvPr id="11" name="TextBox 10">
            <a:extLst>
              <a:ext uri="{FF2B5EF4-FFF2-40B4-BE49-F238E27FC236}">
                <a16:creationId xmlns:a16="http://schemas.microsoft.com/office/drawing/2014/main" id="{AA03054E-A066-45B2-B0BD-7C1C09AD23CD}"/>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27048489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C17DF88-C4FF-4446-873E-45FC0498D0CB}"/>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768177" y="-8986"/>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pic>
        <p:nvPicPr>
          <p:cNvPr id="2" name="Thalia- A Quien Le Importa">
            <a:hlinkClick r:id="" action="ppaction://media"/>
            <a:extLst>
              <a:ext uri="{FF2B5EF4-FFF2-40B4-BE49-F238E27FC236}">
                <a16:creationId xmlns:a16="http://schemas.microsoft.com/office/drawing/2014/main" id="{B4C17967-07BB-4A22-A157-C043EDEF03E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62125" y="1163684"/>
            <a:ext cx="7592421" cy="5694316"/>
          </a:xfrm>
          <a:prstGeom prst="rect">
            <a:avLst/>
          </a:prstGeom>
        </p:spPr>
      </p:pic>
      <p:sp>
        <p:nvSpPr>
          <p:cNvPr id="4" name="TextBox 3">
            <a:extLst>
              <a:ext uri="{FF2B5EF4-FFF2-40B4-BE49-F238E27FC236}">
                <a16:creationId xmlns:a16="http://schemas.microsoft.com/office/drawing/2014/main" id="{F42C8ED1-A98C-4674-ADEA-A3A7CAC9FA43}"/>
              </a:ext>
            </a:extLst>
          </p:cNvPr>
          <p:cNvSpPr txBox="1"/>
          <p:nvPr/>
        </p:nvSpPr>
        <p:spPr>
          <a:xfrm>
            <a:off x="186102" y="129514"/>
            <a:ext cx="3530134"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Azucena”</a:t>
            </a:r>
          </a:p>
          <a:p>
            <a:r>
              <a:rPr lang="en-US" dirty="0" err="1">
                <a:solidFill>
                  <a:srgbClr val="00B0F0"/>
                </a:solidFill>
              </a:rPr>
              <a:t>Garcilaso</a:t>
            </a:r>
            <a:r>
              <a:rPr lang="en-US" dirty="0">
                <a:solidFill>
                  <a:srgbClr val="00B0F0"/>
                </a:solidFill>
              </a:rPr>
              <a:t> de la Vega</a:t>
            </a:r>
          </a:p>
        </p:txBody>
      </p:sp>
      <p:sp>
        <p:nvSpPr>
          <p:cNvPr id="8" name="TextBox 7">
            <a:extLst>
              <a:ext uri="{FF2B5EF4-FFF2-40B4-BE49-F238E27FC236}">
                <a16:creationId xmlns:a16="http://schemas.microsoft.com/office/drawing/2014/main" id="{62272FCC-72DA-4B4F-9B2C-1492BF08E583}"/>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158405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0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035697-336C-4D08-82FC-2DE0EB09E84F}"/>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770991" y="6655"/>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4" name="TextBox 3">
            <a:extLst>
              <a:ext uri="{FF2B5EF4-FFF2-40B4-BE49-F238E27FC236}">
                <a16:creationId xmlns:a16="http://schemas.microsoft.com/office/drawing/2014/main" id="{6905B655-0B14-4929-8C22-CDDD3C2EAF37}"/>
              </a:ext>
            </a:extLst>
          </p:cNvPr>
          <p:cNvSpPr txBox="1"/>
          <p:nvPr/>
        </p:nvSpPr>
        <p:spPr>
          <a:xfrm>
            <a:off x="186102" y="129514"/>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mc:AlternateContent xmlns:mc="http://schemas.openxmlformats.org/markup-compatibility/2006" xmlns:a14="http://schemas.microsoft.com/office/drawing/2010/main">
        <mc:Choice Requires="a14">
          <p:sp>
            <p:nvSpPr>
              <p:cNvPr id="2" name="Rectangle 1">
                <a:extLst>
                  <a:ext uri="{FF2B5EF4-FFF2-40B4-BE49-F238E27FC236}">
                    <a16:creationId xmlns:a16="http://schemas.microsoft.com/office/drawing/2014/main" id="{6A900411-4797-44DD-9C87-00989FD932F5}"/>
                  </a:ext>
                </a:extLst>
              </p:cNvPr>
              <p:cNvSpPr/>
              <p:nvPr/>
            </p:nvSpPr>
            <p:spPr>
              <a:xfrm>
                <a:off x="297862" y="1533214"/>
                <a:ext cx="11894138" cy="4524315"/>
              </a:xfrm>
              <a:prstGeom prst="rect">
                <a:avLst/>
              </a:prstGeom>
            </p:spPr>
            <p:txBody>
              <a:bodyPr wrap="square">
                <a:spAutoFit/>
              </a:bodyPr>
              <a:lstStyle/>
              <a:p>
                <a:r>
                  <a:rPr lang="es-419" sz="2400" dirty="0">
                    <a:latin typeface="Times New Roman" panose="02020603050405020304" pitchFamily="18" charset="0"/>
                    <a:cs typeface="Times New Roman" panose="02020603050405020304" pitchFamily="18" charset="0"/>
                  </a:rPr>
                  <a:t>1. Explica de qué manera el tema de (escoge el tema) está presente en la obra. </a:t>
                </a:r>
              </a:p>
              <a:p>
                <a:endParaRPr lang="es-419" sz="2400" dirty="0">
                  <a:latin typeface="Times New Roman" panose="02020603050405020304" pitchFamily="18" charset="0"/>
                  <a:cs typeface="Times New Roman" panose="02020603050405020304" pitchFamily="18" charset="0"/>
                </a:endParaRPr>
              </a:p>
              <a:p>
                <a:r>
                  <a:rPr lang="es-419" sz="2400" dirty="0">
                    <a:latin typeface="Times New Roman" panose="02020603050405020304" pitchFamily="18" charset="0"/>
                    <a:cs typeface="Times New Roman" panose="02020603050405020304" pitchFamily="18" charset="0"/>
                  </a:rPr>
                  <a:t>2. Explica el desarrollo del tema de (escoge el tema) en la obra y la siguiente pintura.  </a:t>
                </a:r>
              </a:p>
              <a:p>
                <a:endParaRPr lang="es-419" sz="2400" dirty="0">
                  <a:latin typeface="Times New Roman" panose="02020603050405020304" pitchFamily="18" charset="0"/>
                  <a:cs typeface="Times New Roman" panose="02020603050405020304" pitchFamily="18" charset="0"/>
                </a:endParaRPr>
              </a:p>
              <a:p>
                <a:r>
                  <a:rPr lang="es-419" sz="2400" dirty="0"/>
                  <a:t>3. </a:t>
                </a:r>
                <a14:m>
                  <m:oMath xmlns:m="http://schemas.openxmlformats.org/officeDocument/2006/math">
                    <m:r>
                      <a:rPr lang="es-419" sz="2400" i="1">
                        <a:latin typeface="Cambria Math" panose="02040503050406030204" pitchFamily="18" charset="0"/>
                      </a:rPr>
                      <m:t>¿</m:t>
                    </m:r>
                  </m:oMath>
                </a14:m>
                <a:r>
                  <a:rPr lang="es-419" sz="2400" dirty="0">
                    <a:latin typeface="Times New Roman" panose="02020603050405020304" pitchFamily="18" charset="0"/>
                    <a:cs typeface="Times New Roman" panose="02020603050405020304" pitchFamily="18" charset="0"/>
                  </a:rPr>
                  <a:t>Cuáles son las características de la obra que representan el Renacimiento? </a:t>
                </a:r>
              </a:p>
              <a:p>
                <a:endParaRPr lang="es-419" sz="2400" dirty="0">
                  <a:latin typeface="Times New Roman" panose="02020603050405020304" pitchFamily="18" charset="0"/>
                  <a:cs typeface="Times New Roman" panose="02020603050405020304" pitchFamily="18" charset="0"/>
                </a:endParaRPr>
              </a:p>
              <a:p>
                <a:r>
                  <a:rPr lang="es-419" sz="2400" dirty="0">
                    <a:latin typeface="Times New Roman" panose="02020603050405020304" pitchFamily="18" charset="0"/>
                    <a:cs typeface="Times New Roman" panose="02020603050405020304" pitchFamily="18" charset="0"/>
                  </a:rPr>
                  <a:t>4. ¿Cuáles recursos literarios fueron utilizado en la obra? Explica su efecto en esta. </a:t>
                </a:r>
              </a:p>
              <a:p>
                <a:endParaRPr lang="es-419" sz="2400" dirty="0">
                  <a:latin typeface="Times New Roman" panose="02020603050405020304" pitchFamily="18" charset="0"/>
                  <a:cs typeface="Times New Roman" panose="02020603050405020304" pitchFamily="18" charset="0"/>
                </a:endParaRPr>
              </a:p>
              <a:p>
                <a:r>
                  <a:rPr lang="es-419" sz="2400" dirty="0">
                    <a:latin typeface="Times New Roman" panose="02020603050405020304" pitchFamily="18" charset="0"/>
                    <a:cs typeface="Times New Roman" panose="02020603050405020304" pitchFamily="18" charset="0"/>
                  </a:rPr>
                  <a:t>5. Explica de qué manera la obra representa el contexto histórico de España del siglo XVI.</a:t>
                </a:r>
              </a:p>
              <a:p>
                <a:endParaRPr lang="es-419" sz="2400" dirty="0">
                  <a:latin typeface="Times New Roman" panose="02020603050405020304" pitchFamily="18" charset="0"/>
                  <a:cs typeface="Times New Roman" panose="02020603050405020304" pitchFamily="18" charset="0"/>
                </a:endParaRPr>
              </a:p>
              <a:p>
                <a:r>
                  <a:rPr lang="es-419" sz="2400" dirty="0">
                    <a:latin typeface="Times New Roman" panose="02020603050405020304" pitchFamily="18" charset="0"/>
                    <a:cs typeface="Times New Roman" panose="02020603050405020304" pitchFamily="18" charset="0"/>
                  </a:rPr>
                  <a:t>6. Compara de qué manera se desarrolla el tema de (escoge el tema) en las obras “En tanto que de rosa y azucena” y (escoge la obra). </a:t>
                </a:r>
              </a:p>
            </p:txBody>
          </p:sp>
        </mc:Choice>
        <mc:Fallback xmlns="">
          <p:sp>
            <p:nvSpPr>
              <p:cNvPr id="2" name="Rectangle 1">
                <a:extLst>
                  <a:ext uri="{FF2B5EF4-FFF2-40B4-BE49-F238E27FC236}">
                    <a16:creationId xmlns:a16="http://schemas.microsoft.com/office/drawing/2014/main" id="{6A900411-4797-44DD-9C87-00989FD932F5}"/>
                  </a:ext>
                </a:extLst>
              </p:cNvPr>
              <p:cNvSpPr>
                <a:spLocks noRot="1" noChangeAspect="1" noMove="1" noResize="1" noEditPoints="1" noAdjustHandles="1" noChangeArrowheads="1" noChangeShapeType="1" noTextEdit="1"/>
              </p:cNvSpPr>
              <p:nvPr/>
            </p:nvSpPr>
            <p:spPr>
              <a:xfrm>
                <a:off x="297862" y="1533214"/>
                <a:ext cx="11894138" cy="4524315"/>
              </a:xfrm>
              <a:prstGeom prst="rect">
                <a:avLst/>
              </a:prstGeom>
              <a:blipFill>
                <a:blip r:embed="rId2"/>
                <a:stretch>
                  <a:fillRect l="-820" t="-1078" b="-2156"/>
                </a:stretch>
              </a:blipFill>
            </p:spPr>
            <p:txBody>
              <a:bodyPr/>
              <a:lstStyle/>
              <a:p>
                <a:r>
                  <a:rPr lang="es-419">
                    <a:noFill/>
                  </a:rPr>
                  <a:t> </a:t>
                </a:r>
              </a:p>
            </p:txBody>
          </p:sp>
        </mc:Fallback>
      </mc:AlternateContent>
      <p:sp>
        <p:nvSpPr>
          <p:cNvPr id="6" name="TextBox 5">
            <a:extLst>
              <a:ext uri="{FF2B5EF4-FFF2-40B4-BE49-F238E27FC236}">
                <a16:creationId xmlns:a16="http://schemas.microsoft.com/office/drawing/2014/main" id="{53226500-0956-4CA0-AC06-72442E741597}"/>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42566598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022FC8-390C-4690-903E-C934A165D506}"/>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770991" y="6655"/>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4" name="TextBox 3">
            <a:extLst>
              <a:ext uri="{FF2B5EF4-FFF2-40B4-BE49-F238E27FC236}">
                <a16:creationId xmlns:a16="http://schemas.microsoft.com/office/drawing/2014/main" id="{6905B655-0B14-4929-8C22-CDDD3C2EAF37}"/>
              </a:ext>
            </a:extLst>
          </p:cNvPr>
          <p:cNvSpPr txBox="1"/>
          <p:nvPr/>
        </p:nvSpPr>
        <p:spPr>
          <a:xfrm>
            <a:off x="0" y="-41836"/>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pic>
        <p:nvPicPr>
          <p:cNvPr id="6" name="Picture 5">
            <a:extLst>
              <a:ext uri="{FF2B5EF4-FFF2-40B4-BE49-F238E27FC236}">
                <a16:creationId xmlns:a16="http://schemas.microsoft.com/office/drawing/2014/main" id="{871A5ED3-E5CD-4945-B809-A430E9657226}"/>
              </a:ext>
            </a:extLst>
          </p:cNvPr>
          <p:cNvPicPr>
            <a:picLocks noChangeAspect="1"/>
          </p:cNvPicPr>
          <p:nvPr/>
        </p:nvPicPr>
        <p:blipFill>
          <a:blip r:embed="rId2"/>
          <a:stretch>
            <a:fillRect/>
          </a:stretch>
        </p:blipFill>
        <p:spPr>
          <a:xfrm>
            <a:off x="3603253" y="1163682"/>
            <a:ext cx="4985493" cy="5694317"/>
          </a:xfrm>
          <a:prstGeom prst="rect">
            <a:avLst/>
          </a:prstGeom>
        </p:spPr>
      </p:pic>
      <p:sp>
        <p:nvSpPr>
          <p:cNvPr id="8" name="TextBox 7">
            <a:extLst>
              <a:ext uri="{FF2B5EF4-FFF2-40B4-BE49-F238E27FC236}">
                <a16:creationId xmlns:a16="http://schemas.microsoft.com/office/drawing/2014/main" id="{2FC4A12D-432B-4ED4-98CE-A55D11C6E53C}"/>
              </a:ext>
            </a:extLst>
          </p:cNvPr>
          <p:cNvSpPr txBox="1"/>
          <p:nvPr/>
        </p:nvSpPr>
        <p:spPr>
          <a:xfrm>
            <a:off x="1362787" y="6211668"/>
            <a:ext cx="1731051" cy="646331"/>
          </a:xfrm>
          <a:prstGeom prst="rect">
            <a:avLst/>
          </a:prstGeom>
          <a:solidFill>
            <a:schemeClr val="tx1"/>
          </a:solidFill>
        </p:spPr>
        <p:txBody>
          <a:bodyPr wrap="none" rtlCol="0">
            <a:spAutoFit/>
          </a:bodyPr>
          <a:lstStyle/>
          <a:p>
            <a:r>
              <a:rPr lang="es-419" dirty="0">
                <a:solidFill>
                  <a:srgbClr val="00B0F0"/>
                </a:solidFill>
              </a:rPr>
              <a:t>Las Meninas</a:t>
            </a:r>
          </a:p>
          <a:p>
            <a:r>
              <a:rPr lang="es-419" dirty="0">
                <a:solidFill>
                  <a:srgbClr val="00B0F0"/>
                </a:solidFill>
              </a:rPr>
              <a:t>Diego </a:t>
            </a:r>
            <a:r>
              <a:rPr lang="es-419" dirty="0" err="1">
                <a:solidFill>
                  <a:srgbClr val="00B0F0"/>
                </a:solidFill>
              </a:rPr>
              <a:t>Velaquez</a:t>
            </a:r>
            <a:endParaRPr lang="es-419" dirty="0">
              <a:solidFill>
                <a:srgbClr val="00B0F0"/>
              </a:solidFill>
            </a:endParaRPr>
          </a:p>
        </p:txBody>
      </p:sp>
      <p:sp>
        <p:nvSpPr>
          <p:cNvPr id="10" name="TextBox 9">
            <a:extLst>
              <a:ext uri="{FF2B5EF4-FFF2-40B4-BE49-F238E27FC236}">
                <a16:creationId xmlns:a16="http://schemas.microsoft.com/office/drawing/2014/main" id="{81C09E77-E56F-48C5-B06D-8FF88111112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4788459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022FC8-390C-4690-903E-C934A165D506}"/>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770991" y="6655"/>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4" name="TextBox 3">
            <a:extLst>
              <a:ext uri="{FF2B5EF4-FFF2-40B4-BE49-F238E27FC236}">
                <a16:creationId xmlns:a16="http://schemas.microsoft.com/office/drawing/2014/main" id="{6905B655-0B14-4929-8C22-CDDD3C2EAF37}"/>
              </a:ext>
            </a:extLst>
          </p:cNvPr>
          <p:cNvSpPr txBox="1"/>
          <p:nvPr/>
        </p:nvSpPr>
        <p:spPr>
          <a:xfrm>
            <a:off x="0" y="-41836"/>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sp>
        <p:nvSpPr>
          <p:cNvPr id="10" name="TextBox 9">
            <a:extLst>
              <a:ext uri="{FF2B5EF4-FFF2-40B4-BE49-F238E27FC236}">
                <a16:creationId xmlns:a16="http://schemas.microsoft.com/office/drawing/2014/main" id="{81C09E77-E56F-48C5-B06D-8FF88111112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
        <p:nvSpPr>
          <p:cNvPr id="11" name="TextBox 10">
            <a:extLst>
              <a:ext uri="{FF2B5EF4-FFF2-40B4-BE49-F238E27FC236}">
                <a16:creationId xmlns:a16="http://schemas.microsoft.com/office/drawing/2014/main" id="{46DEAF3D-0620-4C4A-805A-F6A0FE638E94}"/>
              </a:ext>
            </a:extLst>
          </p:cNvPr>
          <p:cNvSpPr txBox="1"/>
          <p:nvPr/>
        </p:nvSpPr>
        <p:spPr>
          <a:xfrm>
            <a:off x="3126217" y="1805193"/>
            <a:ext cx="7026442" cy="4893647"/>
          </a:xfrm>
          <a:prstGeom prst="rect">
            <a:avLst/>
          </a:prstGeom>
          <a:noFill/>
        </p:spPr>
        <p:txBody>
          <a:bodyPr wrap="square" rtlCol="0">
            <a:spAutoFit/>
          </a:bodyPr>
          <a:lstStyle/>
          <a:p>
            <a:r>
              <a:rPr lang="en-US" sz="2400" dirty="0"/>
              <a:t>AP Classroom</a:t>
            </a:r>
          </a:p>
          <a:p>
            <a:r>
              <a:rPr lang="en-US" sz="2400" dirty="0"/>
              <a:t>Formative Assessment (optional videos)</a:t>
            </a:r>
          </a:p>
          <a:p>
            <a:r>
              <a:rPr lang="en-US" sz="2400" dirty="0"/>
              <a:t>Unit 2</a:t>
            </a:r>
          </a:p>
          <a:p>
            <a:endParaRPr lang="en-US" sz="2400" dirty="0"/>
          </a:p>
          <a:p>
            <a:pPr marL="457200" indent="-457200">
              <a:buFont typeface="Arial" panose="020B0604020202020204" pitchFamily="34" charset="0"/>
              <a:buChar char="•"/>
            </a:pPr>
            <a:r>
              <a:rPr lang="en-US" sz="2400" dirty="0"/>
              <a:t>Analysis </a:t>
            </a:r>
          </a:p>
          <a:p>
            <a:pPr marL="457200" indent="-457200">
              <a:buFont typeface="Arial" panose="020B0604020202020204" pitchFamily="34" charset="0"/>
              <a:buChar char="•"/>
            </a:pPr>
            <a:r>
              <a:rPr lang="en-US" sz="2400" dirty="0"/>
              <a:t>Cultural Contexts and Connections</a:t>
            </a:r>
          </a:p>
          <a:p>
            <a:pPr marL="457200" indent="-457200">
              <a:buFont typeface="Arial" panose="020B0604020202020204" pitchFamily="34" charset="0"/>
              <a:buChar char="•"/>
            </a:pPr>
            <a:r>
              <a:rPr lang="en-US" sz="2400" dirty="0"/>
              <a:t>Comparing Literary Texts</a:t>
            </a:r>
          </a:p>
          <a:p>
            <a:pPr marL="457200" indent="-457200">
              <a:buFont typeface="Arial" panose="020B0604020202020204" pitchFamily="34" charset="0"/>
              <a:buChar char="•"/>
            </a:pPr>
            <a:r>
              <a:rPr lang="en-US" sz="2400" dirty="0"/>
              <a:t>Comparing Texts and Arts</a:t>
            </a:r>
          </a:p>
          <a:p>
            <a:pPr marL="457200" indent="-457200">
              <a:buFont typeface="Arial" panose="020B0604020202020204" pitchFamily="34" charset="0"/>
              <a:buChar char="•"/>
            </a:pPr>
            <a:r>
              <a:rPr lang="en-US" sz="2400" dirty="0"/>
              <a:t>Argumentation</a:t>
            </a:r>
          </a:p>
          <a:p>
            <a:pPr marL="457200" indent="-457200">
              <a:buFont typeface="Arial" panose="020B0604020202020204" pitchFamily="34" charset="0"/>
              <a:buChar char="•"/>
            </a:pPr>
            <a:r>
              <a:rPr lang="en-US" sz="2400" dirty="0"/>
              <a:t>Language and Conventions</a:t>
            </a:r>
          </a:p>
          <a:p>
            <a:pPr marL="457200" indent="-457200">
              <a:buFont typeface="Arial" panose="020B0604020202020204" pitchFamily="34" charset="0"/>
              <a:buChar char="•"/>
            </a:pPr>
            <a:r>
              <a:rPr lang="en-US" sz="2400" dirty="0"/>
              <a:t>Literary Discussions and Presentations</a:t>
            </a:r>
          </a:p>
          <a:p>
            <a:endParaRPr lang="en-US" sz="2400" dirty="0"/>
          </a:p>
          <a:p>
            <a:pPr marL="457200" indent="-457200">
              <a:buFont typeface="Arial" panose="020B0604020202020204" pitchFamily="34" charset="0"/>
              <a:buChar char="•"/>
            </a:pPr>
            <a:r>
              <a:rPr lang="en-US" sz="2400" dirty="0"/>
              <a:t>Unit 2: Personal Progress Check</a:t>
            </a:r>
          </a:p>
        </p:txBody>
      </p:sp>
    </p:spTree>
    <p:extLst>
      <p:ext uri="{BB962C8B-B14F-4D97-AF65-F5344CB8AC3E}">
        <p14:creationId xmlns:p14="http://schemas.microsoft.com/office/powerpoint/2010/main" val="701333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022FC8-390C-4690-903E-C934A165D506}"/>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770991" y="6655"/>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4" name="TextBox 3">
            <a:extLst>
              <a:ext uri="{FF2B5EF4-FFF2-40B4-BE49-F238E27FC236}">
                <a16:creationId xmlns:a16="http://schemas.microsoft.com/office/drawing/2014/main" id="{6905B655-0B14-4929-8C22-CDDD3C2EAF37}"/>
              </a:ext>
            </a:extLst>
          </p:cNvPr>
          <p:cNvSpPr txBox="1"/>
          <p:nvPr/>
        </p:nvSpPr>
        <p:spPr>
          <a:xfrm>
            <a:off x="0" y="-41836"/>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sp>
        <p:nvSpPr>
          <p:cNvPr id="10" name="TextBox 9">
            <a:extLst>
              <a:ext uri="{FF2B5EF4-FFF2-40B4-BE49-F238E27FC236}">
                <a16:creationId xmlns:a16="http://schemas.microsoft.com/office/drawing/2014/main" id="{81C09E77-E56F-48C5-B06D-8FF88111112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
        <p:nvSpPr>
          <p:cNvPr id="11" name="TextBox 10">
            <a:extLst>
              <a:ext uri="{FF2B5EF4-FFF2-40B4-BE49-F238E27FC236}">
                <a16:creationId xmlns:a16="http://schemas.microsoft.com/office/drawing/2014/main" id="{D0EADECD-EB5A-45C7-A0FE-A7A6014FB441}"/>
              </a:ext>
            </a:extLst>
          </p:cNvPr>
          <p:cNvSpPr txBox="1"/>
          <p:nvPr/>
        </p:nvSpPr>
        <p:spPr>
          <a:xfrm>
            <a:off x="102019" y="1600307"/>
            <a:ext cx="11992010" cy="5693866"/>
          </a:xfrm>
          <a:prstGeom prst="rect">
            <a:avLst/>
          </a:prstGeom>
          <a:noFill/>
        </p:spPr>
        <p:txBody>
          <a:bodyPr wrap="square" rtlCol="0">
            <a:spAutoFit/>
          </a:bodyPr>
          <a:lstStyle/>
          <a:p>
            <a:endParaRPr lang="en-US" sz="2800" dirty="0"/>
          </a:p>
          <a:p>
            <a:r>
              <a:rPr lang="en-US" sz="2800" dirty="0"/>
              <a:t>Formative Assessment (optional) FRQ2</a:t>
            </a:r>
          </a:p>
          <a:p>
            <a:endParaRPr lang="en-US" sz="2800" dirty="0"/>
          </a:p>
          <a:p>
            <a:r>
              <a:rPr lang="en-US" sz="2800" dirty="0"/>
              <a:t>Lee la </a:t>
            </a:r>
            <a:r>
              <a:rPr lang="en-US" sz="2800" dirty="0" err="1"/>
              <a:t>siguiente</a:t>
            </a:r>
            <a:r>
              <a:rPr lang="en-US" sz="2800" dirty="0"/>
              <a:t> </a:t>
            </a:r>
            <a:r>
              <a:rPr lang="en-US" sz="2800" dirty="0" err="1"/>
              <a:t>selección</a:t>
            </a:r>
            <a:r>
              <a:rPr lang="en-US" sz="2800" dirty="0"/>
              <a:t> y </a:t>
            </a:r>
            <a:r>
              <a:rPr lang="en-US" sz="2800" dirty="0" err="1"/>
              <a:t>estudia</a:t>
            </a:r>
            <a:r>
              <a:rPr lang="en-US" sz="2800" dirty="0"/>
              <a:t> la pintura. </a:t>
            </a:r>
            <a:r>
              <a:rPr lang="en-US" sz="2800" dirty="0" err="1"/>
              <a:t>Luego</a:t>
            </a:r>
            <a:r>
              <a:rPr lang="en-US" sz="2800" dirty="0"/>
              <a:t> </a:t>
            </a:r>
            <a:r>
              <a:rPr lang="en-US" sz="2800" dirty="0" err="1"/>
              <a:t>compara</a:t>
            </a:r>
            <a:r>
              <a:rPr lang="en-US" sz="2800" dirty="0"/>
              <a:t> la </a:t>
            </a:r>
            <a:r>
              <a:rPr lang="en-US" sz="2800" dirty="0" err="1"/>
              <a:t>representación</a:t>
            </a:r>
            <a:r>
              <a:rPr lang="en-US" sz="2800" dirty="0"/>
              <a:t> de (*)____________ </a:t>
            </a:r>
            <a:r>
              <a:rPr lang="en-US" sz="2800" dirty="0" err="1"/>
              <a:t>en</a:t>
            </a:r>
            <a:r>
              <a:rPr lang="en-US" sz="2800" dirty="0"/>
              <a:t> las dos </a:t>
            </a:r>
            <a:r>
              <a:rPr lang="en-US" sz="2800" dirty="0" err="1"/>
              <a:t>obras</a:t>
            </a:r>
            <a:r>
              <a:rPr lang="en-US" sz="2800" dirty="0"/>
              <a:t> </a:t>
            </a:r>
            <a:r>
              <a:rPr lang="en-US" sz="2800" dirty="0" err="1"/>
              <a:t>en</a:t>
            </a:r>
            <a:r>
              <a:rPr lang="en-US" sz="2800" dirty="0"/>
              <a:t> </a:t>
            </a:r>
            <a:r>
              <a:rPr lang="en-US" sz="2800" dirty="0" err="1"/>
              <a:t>relación</a:t>
            </a:r>
            <a:r>
              <a:rPr lang="en-US" sz="2800" dirty="0"/>
              <a:t> con </a:t>
            </a:r>
            <a:r>
              <a:rPr lang="en-US" sz="2800" dirty="0" err="1"/>
              <a:t>el</a:t>
            </a:r>
            <a:r>
              <a:rPr lang="en-US" sz="2800" dirty="0"/>
              <a:t> </a:t>
            </a:r>
            <a:r>
              <a:rPr lang="en-US" sz="2800" dirty="0" err="1"/>
              <a:t>Renacimiento</a:t>
            </a:r>
            <a:r>
              <a:rPr lang="en-US" sz="2800" dirty="0"/>
              <a:t>. </a:t>
            </a:r>
          </a:p>
          <a:p>
            <a:endParaRPr lang="en-US" sz="2800" dirty="0"/>
          </a:p>
          <a:p>
            <a:r>
              <a:rPr lang="en-US" sz="2800" dirty="0"/>
              <a:t>* El </a:t>
            </a:r>
            <a:r>
              <a:rPr lang="en-US" sz="2800" dirty="0" err="1"/>
              <a:t>tiempo</a:t>
            </a:r>
            <a:r>
              <a:rPr lang="en-US" sz="2800" dirty="0"/>
              <a:t> y </a:t>
            </a:r>
            <a:r>
              <a:rPr lang="en-US" sz="2800" dirty="0" err="1"/>
              <a:t>el</a:t>
            </a:r>
            <a:r>
              <a:rPr lang="en-US" sz="2800" dirty="0"/>
              <a:t> </a:t>
            </a:r>
            <a:r>
              <a:rPr lang="en-US" sz="2800" dirty="0" err="1"/>
              <a:t>espacio</a:t>
            </a:r>
            <a:endParaRPr lang="en-US" sz="2800" dirty="0"/>
          </a:p>
          <a:p>
            <a:r>
              <a:rPr lang="en-US" sz="2800" dirty="0"/>
              <a:t>* Carpe diem</a:t>
            </a:r>
          </a:p>
          <a:p>
            <a:endParaRPr lang="en-US" sz="2800" dirty="0"/>
          </a:p>
          <a:p>
            <a:endParaRPr lang="en-US" sz="2800" dirty="0"/>
          </a:p>
          <a:p>
            <a:endParaRPr lang="en-US" sz="2800" dirty="0"/>
          </a:p>
          <a:p>
            <a:endParaRPr lang="en-US" sz="2800" dirty="0"/>
          </a:p>
        </p:txBody>
      </p:sp>
    </p:spTree>
    <p:extLst>
      <p:ext uri="{BB962C8B-B14F-4D97-AF65-F5344CB8AC3E}">
        <p14:creationId xmlns:p14="http://schemas.microsoft.com/office/powerpoint/2010/main" val="4282289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022FC8-390C-4690-903E-C934A165D506}"/>
              </a:ext>
            </a:extLst>
          </p:cNvPr>
          <p:cNvSpPr/>
          <p:nvPr/>
        </p:nvSpPr>
        <p:spPr>
          <a:xfrm>
            <a:off x="0" y="1163683"/>
            <a:ext cx="12192000" cy="5694317"/>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000" dirty="0">
                <a:solidFill>
                  <a:schemeClr val="bg1"/>
                </a:solidFill>
                <a:effectLst/>
              </a:rPr>
              <a:t>En tanto que de rosa y azucena</a:t>
            </a:r>
            <a:br>
              <a:rPr lang="es-ES" sz="2000" dirty="0">
                <a:solidFill>
                  <a:schemeClr val="bg1"/>
                </a:solidFill>
                <a:effectLst/>
              </a:rPr>
            </a:br>
            <a:r>
              <a:rPr lang="es-ES" sz="2000" dirty="0">
                <a:solidFill>
                  <a:schemeClr val="bg1"/>
                </a:solidFill>
                <a:effectLst/>
              </a:rPr>
              <a:t>se muestra la color en vuestro gesto,</a:t>
            </a:r>
            <a:br>
              <a:rPr lang="es-ES" sz="2000" dirty="0">
                <a:solidFill>
                  <a:schemeClr val="bg1"/>
                </a:solidFill>
                <a:effectLst/>
              </a:rPr>
            </a:br>
            <a:r>
              <a:rPr lang="es-ES" sz="2000" dirty="0">
                <a:solidFill>
                  <a:schemeClr val="bg1"/>
                </a:solidFill>
                <a:effectLst/>
              </a:rPr>
              <a:t>y que vuestro mirar ardiente, honesto</a:t>
            </a:r>
            <a:br>
              <a:rPr lang="es-ES" sz="2000" dirty="0">
                <a:solidFill>
                  <a:schemeClr val="bg1"/>
                </a:solidFill>
                <a:effectLst/>
              </a:rPr>
            </a:br>
            <a:r>
              <a:rPr lang="es-ES" sz="2000" dirty="0">
                <a:solidFill>
                  <a:schemeClr val="bg1"/>
                </a:solidFill>
                <a:effectLst/>
              </a:rPr>
              <a:t>enciende el corazón y lo refrena;</a:t>
            </a:r>
          </a:p>
          <a:p>
            <a:endParaRPr lang="es-ES" sz="2000" dirty="0">
              <a:solidFill>
                <a:schemeClr val="bg1"/>
              </a:solidFill>
              <a:effectLst/>
            </a:endParaRPr>
          </a:p>
          <a:p>
            <a:r>
              <a:rPr lang="es-ES" sz="2000" dirty="0">
                <a:solidFill>
                  <a:schemeClr val="bg1"/>
                </a:solidFill>
                <a:effectLst/>
              </a:rPr>
              <a:t>y en tanto que el cabello, que en la vena</a:t>
            </a:r>
            <a:br>
              <a:rPr lang="es-ES" sz="2000" dirty="0">
                <a:solidFill>
                  <a:schemeClr val="bg1"/>
                </a:solidFill>
                <a:effectLst/>
              </a:rPr>
            </a:br>
            <a:r>
              <a:rPr lang="es-ES" sz="2000" dirty="0">
                <a:solidFill>
                  <a:schemeClr val="bg1"/>
                </a:solidFill>
                <a:effectLst/>
              </a:rPr>
              <a:t>del oro se escogió, con vuelo presto,</a:t>
            </a:r>
            <a:br>
              <a:rPr lang="es-ES" sz="2000" dirty="0">
                <a:solidFill>
                  <a:schemeClr val="bg1"/>
                </a:solidFill>
                <a:effectLst/>
              </a:rPr>
            </a:br>
            <a:r>
              <a:rPr lang="es-ES" sz="2000" dirty="0">
                <a:solidFill>
                  <a:schemeClr val="bg1"/>
                </a:solidFill>
                <a:effectLst/>
              </a:rPr>
              <a:t>por el hermoso cuello blanco, enhiesto,</a:t>
            </a:r>
            <a:br>
              <a:rPr lang="es-ES" sz="2000" dirty="0">
                <a:solidFill>
                  <a:schemeClr val="bg1"/>
                </a:solidFill>
                <a:effectLst/>
              </a:rPr>
            </a:br>
            <a:r>
              <a:rPr lang="es-ES" sz="2000" dirty="0">
                <a:solidFill>
                  <a:schemeClr val="bg1"/>
                </a:solidFill>
                <a:effectLst/>
              </a:rPr>
              <a:t>el viento mueve, esparce y desordena;</a:t>
            </a:r>
          </a:p>
          <a:p>
            <a:endParaRPr lang="es-ES" sz="2000" dirty="0">
              <a:solidFill>
                <a:schemeClr val="bg1"/>
              </a:solidFill>
              <a:effectLst/>
            </a:endParaRPr>
          </a:p>
          <a:p>
            <a:r>
              <a:rPr lang="es-ES" sz="2000" dirty="0">
                <a:solidFill>
                  <a:schemeClr val="bg1"/>
                </a:solidFill>
                <a:effectLst/>
              </a:rPr>
              <a:t>coged de vuestra alegre primavera</a:t>
            </a:r>
            <a:br>
              <a:rPr lang="es-ES" sz="2000" dirty="0">
                <a:solidFill>
                  <a:schemeClr val="bg1"/>
                </a:solidFill>
                <a:effectLst/>
              </a:rPr>
            </a:br>
            <a:r>
              <a:rPr lang="es-ES" sz="2000" dirty="0">
                <a:solidFill>
                  <a:schemeClr val="bg1"/>
                </a:solidFill>
                <a:effectLst/>
              </a:rPr>
              <a:t>el dulce fruto, antes que el tiempo airado</a:t>
            </a:r>
            <a:br>
              <a:rPr lang="es-ES" sz="2000" dirty="0">
                <a:solidFill>
                  <a:schemeClr val="bg1"/>
                </a:solidFill>
                <a:effectLst/>
              </a:rPr>
            </a:br>
            <a:r>
              <a:rPr lang="es-ES" sz="2000" dirty="0">
                <a:solidFill>
                  <a:schemeClr val="bg1"/>
                </a:solidFill>
                <a:effectLst/>
              </a:rPr>
              <a:t>cubra de nieve la hermosa cumbre.</a:t>
            </a:r>
          </a:p>
          <a:p>
            <a:endParaRPr lang="es-ES" sz="2000" dirty="0">
              <a:solidFill>
                <a:schemeClr val="bg1"/>
              </a:solidFill>
              <a:effectLst/>
            </a:endParaRPr>
          </a:p>
          <a:p>
            <a:r>
              <a:rPr lang="es-ES" sz="2000" dirty="0">
                <a:solidFill>
                  <a:schemeClr val="bg1"/>
                </a:solidFill>
                <a:effectLst/>
              </a:rPr>
              <a:t>Marchitará la rosa el viento helado,</a:t>
            </a:r>
            <a:br>
              <a:rPr lang="es-ES" sz="2000" dirty="0">
                <a:solidFill>
                  <a:schemeClr val="bg1"/>
                </a:solidFill>
                <a:effectLst/>
              </a:rPr>
            </a:br>
            <a:r>
              <a:rPr lang="es-ES" sz="2000" dirty="0">
                <a:solidFill>
                  <a:schemeClr val="bg1"/>
                </a:solidFill>
                <a:effectLst/>
              </a:rPr>
              <a:t>todo lo mudará la edad ligera,</a:t>
            </a:r>
            <a:br>
              <a:rPr lang="es-ES" sz="2000" dirty="0">
                <a:solidFill>
                  <a:schemeClr val="bg1"/>
                </a:solidFill>
                <a:effectLst/>
              </a:rPr>
            </a:br>
            <a:r>
              <a:rPr lang="es-ES" sz="2000" dirty="0">
                <a:solidFill>
                  <a:schemeClr val="bg1"/>
                </a:solidFill>
                <a:effectLst/>
              </a:rPr>
              <a:t>por no hacer mudanza en su costumbre.</a:t>
            </a:r>
          </a:p>
        </p:txBody>
      </p:sp>
      <p:sp>
        <p:nvSpPr>
          <p:cNvPr id="7" name="TextBox 6"/>
          <p:cNvSpPr txBox="1"/>
          <p:nvPr/>
        </p:nvSpPr>
        <p:spPr>
          <a:xfrm>
            <a:off x="9770991" y="6655"/>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4" name="TextBox 3">
            <a:extLst>
              <a:ext uri="{FF2B5EF4-FFF2-40B4-BE49-F238E27FC236}">
                <a16:creationId xmlns:a16="http://schemas.microsoft.com/office/drawing/2014/main" id="{6905B655-0B14-4929-8C22-CDDD3C2EAF37}"/>
              </a:ext>
            </a:extLst>
          </p:cNvPr>
          <p:cNvSpPr txBox="1"/>
          <p:nvPr/>
        </p:nvSpPr>
        <p:spPr>
          <a:xfrm>
            <a:off x="0" y="-41836"/>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sp>
        <p:nvSpPr>
          <p:cNvPr id="10" name="TextBox 9">
            <a:extLst>
              <a:ext uri="{FF2B5EF4-FFF2-40B4-BE49-F238E27FC236}">
                <a16:creationId xmlns:a16="http://schemas.microsoft.com/office/drawing/2014/main" id="{81C09E77-E56F-48C5-B06D-8FF88111112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2319134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022FC8-390C-4690-903E-C934A165D506}"/>
              </a:ext>
            </a:extLst>
          </p:cNvPr>
          <p:cNvSpPr/>
          <p:nvPr/>
        </p:nvSpPr>
        <p:spPr>
          <a:xfrm>
            <a:off x="0" y="1570119"/>
            <a:ext cx="12192000" cy="528788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770991" y="6655"/>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4" name="TextBox 3">
            <a:extLst>
              <a:ext uri="{FF2B5EF4-FFF2-40B4-BE49-F238E27FC236}">
                <a16:creationId xmlns:a16="http://schemas.microsoft.com/office/drawing/2014/main" id="{6905B655-0B14-4929-8C22-CDDD3C2EAF37}"/>
              </a:ext>
            </a:extLst>
          </p:cNvPr>
          <p:cNvSpPr txBox="1"/>
          <p:nvPr/>
        </p:nvSpPr>
        <p:spPr>
          <a:xfrm>
            <a:off x="0" y="-41836"/>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sp>
        <p:nvSpPr>
          <p:cNvPr id="10" name="TextBox 9">
            <a:extLst>
              <a:ext uri="{FF2B5EF4-FFF2-40B4-BE49-F238E27FC236}">
                <a16:creationId xmlns:a16="http://schemas.microsoft.com/office/drawing/2014/main" id="{81C09E77-E56F-48C5-B06D-8FF88111112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pic>
        <p:nvPicPr>
          <p:cNvPr id="11" name="Picture 10">
            <a:extLst>
              <a:ext uri="{FF2B5EF4-FFF2-40B4-BE49-F238E27FC236}">
                <a16:creationId xmlns:a16="http://schemas.microsoft.com/office/drawing/2014/main" id="{4AE00308-2FB9-452C-A616-97EFE172E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6741" y="1570119"/>
            <a:ext cx="8418517" cy="5287881"/>
          </a:xfrm>
          <a:prstGeom prst="rect">
            <a:avLst/>
          </a:prstGeom>
        </p:spPr>
      </p:pic>
      <p:sp>
        <p:nvSpPr>
          <p:cNvPr id="12" name="Subtitle 4">
            <a:extLst>
              <a:ext uri="{FF2B5EF4-FFF2-40B4-BE49-F238E27FC236}">
                <a16:creationId xmlns:a16="http://schemas.microsoft.com/office/drawing/2014/main" id="{446458E4-5EDD-4D00-9921-25A8750BE982}"/>
              </a:ext>
            </a:extLst>
          </p:cNvPr>
          <p:cNvSpPr>
            <a:spLocks noGrp="1"/>
          </p:cNvSpPr>
          <p:nvPr>
            <p:ph type="subTitle" idx="1"/>
          </p:nvPr>
        </p:nvSpPr>
        <p:spPr>
          <a:xfrm>
            <a:off x="-1" y="6203444"/>
            <a:ext cx="1886742" cy="646331"/>
          </a:xfrm>
          <a:solidFill>
            <a:schemeClr val="tx1"/>
          </a:solidFill>
        </p:spPr>
        <p:txBody>
          <a:bodyPr>
            <a:normAutofit fontScale="85000" lnSpcReduction="10000"/>
          </a:bodyPr>
          <a:lstStyle/>
          <a:p>
            <a:r>
              <a:rPr lang="en-US" sz="2100" dirty="0">
                <a:solidFill>
                  <a:srgbClr val="00B0F0"/>
                </a:solidFill>
              </a:rPr>
              <a:t>“Birth of Venus”</a:t>
            </a:r>
          </a:p>
          <a:p>
            <a:r>
              <a:rPr lang="en-US" sz="1200" dirty="0" err="1">
                <a:solidFill>
                  <a:srgbClr val="00B0F0"/>
                </a:solidFill>
              </a:rPr>
              <a:t>Sandro</a:t>
            </a:r>
            <a:r>
              <a:rPr lang="en-US" sz="1200" dirty="0">
                <a:solidFill>
                  <a:srgbClr val="00B0F0"/>
                </a:solidFill>
              </a:rPr>
              <a:t> Botticelli </a:t>
            </a:r>
          </a:p>
        </p:txBody>
      </p:sp>
    </p:spTree>
    <p:extLst>
      <p:ext uri="{BB962C8B-B14F-4D97-AF65-F5344CB8AC3E}">
        <p14:creationId xmlns:p14="http://schemas.microsoft.com/office/powerpoint/2010/main" val="4147334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CD3BF3-E9DE-47C8-A0B1-3956EB04A38A}"/>
              </a:ext>
            </a:extLst>
          </p:cNvPr>
          <p:cNvSpPr txBox="1"/>
          <p:nvPr/>
        </p:nvSpPr>
        <p:spPr>
          <a:xfrm>
            <a:off x="-1" y="12680"/>
            <a:ext cx="3466013" cy="923330"/>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a:p>
            <a:endParaRPr lang="en-US" dirty="0">
              <a:solidFill>
                <a:srgbClr val="00B0F0"/>
              </a:solidFill>
            </a:endParaRPr>
          </a:p>
        </p:txBody>
      </p:sp>
      <p:sp>
        <p:nvSpPr>
          <p:cNvPr id="6" name="TextBox 5">
            <a:extLst>
              <a:ext uri="{FF2B5EF4-FFF2-40B4-BE49-F238E27FC236}">
                <a16:creationId xmlns:a16="http://schemas.microsoft.com/office/drawing/2014/main" id="{85622F35-72D2-40D2-8FA3-03039F3185F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
        <p:nvSpPr>
          <p:cNvPr id="7" name="TextBox 6">
            <a:extLst>
              <a:ext uri="{FF2B5EF4-FFF2-40B4-BE49-F238E27FC236}">
                <a16:creationId xmlns:a16="http://schemas.microsoft.com/office/drawing/2014/main" id="{3B4B0102-AE18-4EE4-9A0A-3C9871973205}"/>
              </a:ext>
            </a:extLst>
          </p:cNvPr>
          <p:cNvSpPr txBox="1"/>
          <p:nvPr/>
        </p:nvSpPr>
        <p:spPr>
          <a:xfrm>
            <a:off x="10021614" y="0"/>
            <a:ext cx="2093843" cy="830997"/>
          </a:xfrm>
          <a:prstGeom prst="rect">
            <a:avLst/>
          </a:prstGeom>
          <a:noFill/>
        </p:spPr>
        <p:txBody>
          <a:bodyPr wrap="none" rtlCol="0">
            <a:spAutoFit/>
          </a:bodyPr>
          <a:lstStyle/>
          <a:p>
            <a:r>
              <a:rPr lang="es-419" sz="1600" dirty="0">
                <a:solidFill>
                  <a:srgbClr val="00B0F0"/>
                </a:solidFill>
              </a:rPr>
              <a:t>El tiempo y el espacio</a:t>
            </a:r>
          </a:p>
          <a:p>
            <a:r>
              <a:rPr lang="es-419" sz="1600" dirty="0">
                <a:solidFill>
                  <a:srgbClr val="00B0F0"/>
                </a:solidFill>
              </a:rPr>
              <a:t>-Carpe diem</a:t>
            </a:r>
          </a:p>
          <a:p>
            <a:r>
              <a:rPr lang="es-419" sz="1600" dirty="0">
                <a:solidFill>
                  <a:srgbClr val="00B0F0"/>
                </a:solidFill>
              </a:rPr>
              <a:t>-Memento </a:t>
            </a:r>
            <a:r>
              <a:rPr lang="es-419" sz="1600" dirty="0" err="1">
                <a:solidFill>
                  <a:srgbClr val="00B0F0"/>
                </a:solidFill>
              </a:rPr>
              <a:t>mori</a:t>
            </a:r>
            <a:endParaRPr lang="es-419" sz="1600" dirty="0">
              <a:solidFill>
                <a:srgbClr val="00B0F0"/>
              </a:solidFill>
            </a:endParaRPr>
          </a:p>
        </p:txBody>
      </p:sp>
      <p:graphicFrame>
        <p:nvGraphicFramePr>
          <p:cNvPr id="8" name="Diagram 7">
            <a:extLst>
              <a:ext uri="{FF2B5EF4-FFF2-40B4-BE49-F238E27FC236}">
                <a16:creationId xmlns:a16="http://schemas.microsoft.com/office/drawing/2014/main" id="{8CD949FD-885A-4C78-8D47-3B6832F11054}"/>
              </a:ext>
            </a:extLst>
          </p:cNvPr>
          <p:cNvGraphicFramePr/>
          <p:nvPr>
            <p:extLst>
              <p:ext uri="{D42A27DB-BD31-4B8C-83A1-F6EECF244321}">
                <p14:modId xmlns:p14="http://schemas.microsoft.com/office/powerpoint/2010/main" val="3432583470"/>
              </p:ext>
            </p:extLst>
          </p:nvPr>
        </p:nvGraphicFramePr>
        <p:xfrm>
          <a:off x="143608" y="177513"/>
          <a:ext cx="12192000" cy="611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5984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CCD3BF3-E9DE-47C8-A0B1-3956EB04A38A}"/>
              </a:ext>
            </a:extLst>
          </p:cNvPr>
          <p:cNvSpPr txBox="1"/>
          <p:nvPr/>
        </p:nvSpPr>
        <p:spPr>
          <a:xfrm>
            <a:off x="-1" y="12680"/>
            <a:ext cx="3466013" cy="923330"/>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a:p>
            <a:endParaRPr lang="en-US" dirty="0">
              <a:solidFill>
                <a:srgbClr val="00B0F0"/>
              </a:solidFill>
            </a:endParaRPr>
          </a:p>
        </p:txBody>
      </p:sp>
      <p:sp>
        <p:nvSpPr>
          <p:cNvPr id="6" name="TextBox 5">
            <a:extLst>
              <a:ext uri="{FF2B5EF4-FFF2-40B4-BE49-F238E27FC236}">
                <a16:creationId xmlns:a16="http://schemas.microsoft.com/office/drawing/2014/main" id="{85622F35-72D2-40D2-8FA3-03039F3185F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
        <p:nvSpPr>
          <p:cNvPr id="7" name="TextBox 6">
            <a:extLst>
              <a:ext uri="{FF2B5EF4-FFF2-40B4-BE49-F238E27FC236}">
                <a16:creationId xmlns:a16="http://schemas.microsoft.com/office/drawing/2014/main" id="{3B4B0102-AE18-4EE4-9A0A-3C9871973205}"/>
              </a:ext>
            </a:extLst>
          </p:cNvPr>
          <p:cNvSpPr txBox="1"/>
          <p:nvPr/>
        </p:nvSpPr>
        <p:spPr>
          <a:xfrm>
            <a:off x="10021614" y="0"/>
            <a:ext cx="2093843" cy="830997"/>
          </a:xfrm>
          <a:prstGeom prst="rect">
            <a:avLst/>
          </a:prstGeom>
          <a:noFill/>
        </p:spPr>
        <p:txBody>
          <a:bodyPr wrap="none" rtlCol="0">
            <a:spAutoFit/>
          </a:bodyPr>
          <a:lstStyle/>
          <a:p>
            <a:r>
              <a:rPr lang="es-419" sz="1600" dirty="0">
                <a:solidFill>
                  <a:srgbClr val="00B0F0"/>
                </a:solidFill>
              </a:rPr>
              <a:t>El tiempo y el espacio</a:t>
            </a:r>
          </a:p>
          <a:p>
            <a:r>
              <a:rPr lang="es-419" sz="1600" dirty="0">
                <a:solidFill>
                  <a:srgbClr val="00B0F0"/>
                </a:solidFill>
              </a:rPr>
              <a:t>-Carpe diem</a:t>
            </a:r>
          </a:p>
          <a:p>
            <a:r>
              <a:rPr lang="es-419" sz="1600" dirty="0">
                <a:solidFill>
                  <a:srgbClr val="00B0F0"/>
                </a:solidFill>
              </a:rPr>
              <a:t>-Memento </a:t>
            </a:r>
            <a:r>
              <a:rPr lang="es-419" sz="1600" dirty="0" err="1">
                <a:solidFill>
                  <a:srgbClr val="00B0F0"/>
                </a:solidFill>
              </a:rPr>
              <a:t>mori</a:t>
            </a:r>
            <a:endParaRPr lang="es-419" sz="1600" dirty="0">
              <a:solidFill>
                <a:srgbClr val="00B0F0"/>
              </a:solidFill>
            </a:endParaRPr>
          </a:p>
        </p:txBody>
      </p:sp>
      <p:graphicFrame>
        <p:nvGraphicFramePr>
          <p:cNvPr id="8" name="Diagram 7">
            <a:extLst>
              <a:ext uri="{FF2B5EF4-FFF2-40B4-BE49-F238E27FC236}">
                <a16:creationId xmlns:a16="http://schemas.microsoft.com/office/drawing/2014/main" id="{8CD949FD-885A-4C78-8D47-3B6832F11054}"/>
              </a:ext>
            </a:extLst>
          </p:cNvPr>
          <p:cNvGraphicFramePr/>
          <p:nvPr>
            <p:extLst>
              <p:ext uri="{D42A27DB-BD31-4B8C-83A1-F6EECF244321}">
                <p14:modId xmlns:p14="http://schemas.microsoft.com/office/powerpoint/2010/main" val="2921011309"/>
              </p:ext>
            </p:extLst>
          </p:nvPr>
        </p:nvGraphicFramePr>
        <p:xfrm>
          <a:off x="143608" y="177513"/>
          <a:ext cx="12192000" cy="61163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091250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951C021-8A24-448C-A846-50CC671E5974}"/>
              </a:ext>
            </a:extLst>
          </p:cNvPr>
          <p:cNvSpPr/>
          <p:nvPr/>
        </p:nvSpPr>
        <p:spPr>
          <a:xfrm>
            <a:off x="0" y="1181437"/>
            <a:ext cx="12192000" cy="56765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4" name="▶ ALASKA Y DINARAMA-A QUIEN LE IMPORT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38577" y="1181436"/>
            <a:ext cx="8514845" cy="5676563"/>
          </a:xfrm>
          <a:prstGeom prst="rect">
            <a:avLst/>
          </a:prstGeom>
        </p:spPr>
      </p:pic>
      <p:sp>
        <p:nvSpPr>
          <p:cNvPr id="2" name="TextBox 1"/>
          <p:cNvSpPr txBox="1"/>
          <p:nvPr/>
        </p:nvSpPr>
        <p:spPr>
          <a:xfrm>
            <a:off x="1657665" y="812105"/>
            <a:ext cx="8100294" cy="369332"/>
          </a:xfrm>
          <a:prstGeom prst="rect">
            <a:avLst/>
          </a:prstGeom>
          <a:noFill/>
        </p:spPr>
        <p:txBody>
          <a:bodyPr wrap="none" rtlCol="0">
            <a:spAutoFit/>
          </a:bodyPr>
          <a:lstStyle/>
          <a:p>
            <a:r>
              <a:rPr lang="es-419" dirty="0"/>
              <a:t>Explica de qué manera se presenta el concepto de carpe diem en el siguiente video. </a:t>
            </a:r>
          </a:p>
        </p:txBody>
      </p:sp>
      <p:sp>
        <p:nvSpPr>
          <p:cNvPr id="3" name="TextBox 2">
            <a:extLst>
              <a:ext uri="{FF2B5EF4-FFF2-40B4-BE49-F238E27FC236}">
                <a16:creationId xmlns:a16="http://schemas.microsoft.com/office/drawing/2014/main" id="{ACCD3BF3-E9DE-47C8-A0B1-3956EB04A38A}"/>
              </a:ext>
            </a:extLst>
          </p:cNvPr>
          <p:cNvSpPr txBox="1"/>
          <p:nvPr/>
        </p:nvSpPr>
        <p:spPr>
          <a:xfrm>
            <a:off x="-1" y="12680"/>
            <a:ext cx="3466013" cy="923330"/>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a:p>
            <a:endParaRPr lang="en-US" dirty="0">
              <a:solidFill>
                <a:srgbClr val="00B0F0"/>
              </a:solidFill>
            </a:endParaRPr>
          </a:p>
        </p:txBody>
      </p:sp>
      <p:sp>
        <p:nvSpPr>
          <p:cNvPr id="6" name="TextBox 5">
            <a:extLst>
              <a:ext uri="{FF2B5EF4-FFF2-40B4-BE49-F238E27FC236}">
                <a16:creationId xmlns:a16="http://schemas.microsoft.com/office/drawing/2014/main" id="{85622F35-72D2-40D2-8FA3-03039F3185FA}"/>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
        <p:nvSpPr>
          <p:cNvPr id="7" name="TextBox 6">
            <a:extLst>
              <a:ext uri="{FF2B5EF4-FFF2-40B4-BE49-F238E27FC236}">
                <a16:creationId xmlns:a16="http://schemas.microsoft.com/office/drawing/2014/main" id="{3B4B0102-AE18-4EE4-9A0A-3C9871973205}"/>
              </a:ext>
            </a:extLst>
          </p:cNvPr>
          <p:cNvSpPr txBox="1"/>
          <p:nvPr/>
        </p:nvSpPr>
        <p:spPr>
          <a:xfrm>
            <a:off x="10021614" y="0"/>
            <a:ext cx="2093843" cy="830997"/>
          </a:xfrm>
          <a:prstGeom prst="rect">
            <a:avLst/>
          </a:prstGeom>
          <a:noFill/>
        </p:spPr>
        <p:txBody>
          <a:bodyPr wrap="none" rtlCol="0">
            <a:spAutoFit/>
          </a:bodyPr>
          <a:lstStyle/>
          <a:p>
            <a:r>
              <a:rPr lang="es-419" sz="1600" dirty="0">
                <a:solidFill>
                  <a:srgbClr val="00B0F0"/>
                </a:solidFill>
              </a:rPr>
              <a:t>El tiempo y el espacio</a:t>
            </a:r>
          </a:p>
          <a:p>
            <a:r>
              <a:rPr lang="es-419" sz="1600" dirty="0">
                <a:solidFill>
                  <a:srgbClr val="00B0F0"/>
                </a:solidFill>
              </a:rPr>
              <a:t>-Carpe diem</a:t>
            </a:r>
          </a:p>
          <a:p>
            <a:r>
              <a:rPr lang="es-419" sz="1600" dirty="0">
                <a:solidFill>
                  <a:srgbClr val="00B0F0"/>
                </a:solidFill>
              </a:rPr>
              <a:t>-Memento </a:t>
            </a:r>
            <a:r>
              <a:rPr lang="es-419" sz="1600" dirty="0" err="1">
                <a:solidFill>
                  <a:srgbClr val="00B0F0"/>
                </a:solidFill>
              </a:rPr>
              <a:t>mori</a:t>
            </a:r>
            <a:endParaRPr lang="es-419" sz="1600" dirty="0">
              <a:solidFill>
                <a:srgbClr val="00B0F0"/>
              </a:solidFill>
            </a:endParaRPr>
          </a:p>
        </p:txBody>
      </p:sp>
    </p:spTree>
    <p:extLst>
      <p:ext uri="{BB962C8B-B14F-4D97-AF65-F5344CB8AC3E}">
        <p14:creationId xmlns:p14="http://schemas.microsoft.com/office/powerpoint/2010/main" val="192112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5D4AAB3-D91C-4F09-B2E1-059685298344}"/>
              </a:ext>
            </a:extLst>
          </p:cNvPr>
          <p:cNvSpPr/>
          <p:nvPr/>
        </p:nvSpPr>
        <p:spPr>
          <a:xfrm>
            <a:off x="0" y="1181437"/>
            <a:ext cx="12192000" cy="56765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Dead Poets Society - Carpe Die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37559" y="1181437"/>
            <a:ext cx="7716882" cy="5676563"/>
          </a:xfrm>
          <a:prstGeom prst="rect">
            <a:avLst/>
          </a:prstGeom>
        </p:spPr>
      </p:pic>
      <p:sp>
        <p:nvSpPr>
          <p:cNvPr id="3" name="TextBox 2"/>
          <p:cNvSpPr txBox="1"/>
          <p:nvPr/>
        </p:nvSpPr>
        <p:spPr>
          <a:xfrm>
            <a:off x="9856211" y="0"/>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4" name="TextBox 3">
            <a:extLst>
              <a:ext uri="{FF2B5EF4-FFF2-40B4-BE49-F238E27FC236}">
                <a16:creationId xmlns:a16="http://schemas.microsoft.com/office/drawing/2014/main" id="{09ECC984-C28A-4BA6-83FF-57421807D93E}"/>
              </a:ext>
            </a:extLst>
          </p:cNvPr>
          <p:cNvSpPr txBox="1"/>
          <p:nvPr/>
        </p:nvSpPr>
        <p:spPr>
          <a:xfrm>
            <a:off x="100882" y="0"/>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sp>
        <p:nvSpPr>
          <p:cNvPr id="7" name="TextBox 6">
            <a:extLst>
              <a:ext uri="{FF2B5EF4-FFF2-40B4-BE49-F238E27FC236}">
                <a16:creationId xmlns:a16="http://schemas.microsoft.com/office/drawing/2014/main" id="{8C5AAF35-B67F-4478-BE00-B8563FDC5714}"/>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12583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900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0823745-2E09-4781-B63B-7F72E15568AD}"/>
              </a:ext>
            </a:extLst>
          </p:cNvPr>
          <p:cNvSpPr/>
          <p:nvPr/>
        </p:nvSpPr>
        <p:spPr>
          <a:xfrm>
            <a:off x="0" y="1181437"/>
            <a:ext cx="12192000" cy="56765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Subtitle 2"/>
          <p:cNvSpPr>
            <a:spLocks noGrp="1"/>
          </p:cNvSpPr>
          <p:nvPr>
            <p:ph type="subTitle" idx="1"/>
          </p:nvPr>
        </p:nvSpPr>
        <p:spPr>
          <a:xfrm>
            <a:off x="629931" y="1524390"/>
            <a:ext cx="10559774" cy="4665431"/>
          </a:xfrm>
        </p:spPr>
        <p:txBody>
          <a:bodyPr>
            <a:normAutofit fontScale="25000" lnSpcReduction="20000"/>
          </a:bodyPr>
          <a:lstStyle/>
          <a:p>
            <a:pPr algn="l"/>
            <a:r>
              <a:rPr lang="es-419" sz="9600" dirty="0">
                <a:effectLst/>
                <a:latin typeface="+mj-lt"/>
              </a:rPr>
              <a:t>“En tanto que de rosa y azucena”</a:t>
            </a:r>
          </a:p>
          <a:p>
            <a:pPr algn="l"/>
            <a:r>
              <a:rPr lang="es-419" sz="6400" dirty="0">
                <a:effectLst/>
                <a:latin typeface="+mj-lt"/>
              </a:rPr>
              <a:t>Garcilaso de la Vega</a:t>
            </a:r>
          </a:p>
          <a:p>
            <a:pPr marL="457200" indent="-457200" algn="l">
              <a:buAutoNum type="arabicPeriod"/>
            </a:pPr>
            <a:r>
              <a:rPr lang="es-419" sz="9600" dirty="0">
                <a:effectLst/>
                <a:latin typeface="+mj-lt"/>
              </a:rPr>
              <a:t>¿Crees que los jóvenes tienen más derecho que la gente mayor a disfrutar de la vida? Explica</a:t>
            </a:r>
          </a:p>
          <a:p>
            <a:pPr marL="457200" indent="-457200" algn="l">
              <a:buAutoNum type="arabicPeriod"/>
            </a:pPr>
            <a:r>
              <a:rPr lang="es-419" sz="9600" dirty="0">
                <a:effectLst/>
                <a:latin typeface="+mj-lt"/>
              </a:rPr>
              <a:t>El “disfrutar” al que se refiere en este poema incluye los placeres carnales. ¿Crees que en el mundo que vivimos con tantas enfermedades contagiosas es buena idea dar rienda suelta a nuestros deseos carnales? Explica</a:t>
            </a:r>
          </a:p>
          <a:p>
            <a:pPr marL="457200" indent="-457200" algn="l">
              <a:buAutoNum type="arabicPeriod"/>
            </a:pPr>
            <a:r>
              <a:rPr lang="es-419" sz="9600" dirty="0">
                <a:effectLst/>
                <a:latin typeface="+mj-lt"/>
              </a:rPr>
              <a:t>El tema del </a:t>
            </a:r>
            <a:r>
              <a:rPr lang="es-419" sz="9600" i="1" dirty="0">
                <a:effectLst/>
                <a:latin typeface="+mj-lt"/>
              </a:rPr>
              <a:t>carpe diem </a:t>
            </a:r>
            <a:r>
              <a:rPr lang="es-419" sz="9600" dirty="0">
                <a:effectLst/>
                <a:latin typeface="+mj-lt"/>
              </a:rPr>
              <a:t>viene de la literatura romana y fue muy popular durante el renacimiento. Aconseja que se debe aprovechar la juventud y casi siempre contiene un contexto erótico. ¿Qué opinas de esto?</a:t>
            </a:r>
          </a:p>
          <a:p>
            <a:pPr marL="457200" indent="-457200" algn="l">
              <a:buAutoNum type="arabicPeriod"/>
            </a:pPr>
            <a:r>
              <a:rPr lang="es-419" sz="9600" dirty="0">
                <a:effectLst/>
                <a:latin typeface="+mj-lt"/>
              </a:rPr>
              <a:t>Escribe una breve descripción de la pintura “</a:t>
            </a:r>
            <a:r>
              <a:rPr lang="es-419" sz="9600" dirty="0" err="1">
                <a:effectLst/>
                <a:latin typeface="+mj-lt"/>
              </a:rPr>
              <a:t>Birth</a:t>
            </a:r>
            <a:r>
              <a:rPr lang="es-419" sz="9600" dirty="0">
                <a:effectLst/>
                <a:latin typeface="+mj-lt"/>
              </a:rPr>
              <a:t> </a:t>
            </a:r>
            <a:r>
              <a:rPr lang="es-419" sz="9600" dirty="0" err="1">
                <a:effectLst/>
                <a:latin typeface="+mj-lt"/>
              </a:rPr>
              <a:t>of</a:t>
            </a:r>
            <a:r>
              <a:rPr lang="es-419" sz="9600" dirty="0">
                <a:effectLst/>
                <a:latin typeface="+mj-lt"/>
              </a:rPr>
              <a:t> Venus”.</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79645" y="1228675"/>
            <a:ext cx="1175124" cy="1175124"/>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03699" y="5852401"/>
            <a:ext cx="855785" cy="855785"/>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6170" y="359268"/>
            <a:ext cx="759830" cy="827702"/>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188098" y="5683766"/>
            <a:ext cx="929117" cy="101211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785" y="5868174"/>
            <a:ext cx="759830" cy="827702"/>
          </a:xfrm>
          <a:prstGeom prst="rect">
            <a:avLst/>
          </a:prstGeom>
        </p:spPr>
      </p:pic>
      <p:sp>
        <p:nvSpPr>
          <p:cNvPr id="11" name="TextBox 10"/>
          <p:cNvSpPr txBox="1"/>
          <p:nvPr/>
        </p:nvSpPr>
        <p:spPr>
          <a:xfrm>
            <a:off x="9871587" y="-9345"/>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13" name="TextBox 12">
            <a:extLst>
              <a:ext uri="{FF2B5EF4-FFF2-40B4-BE49-F238E27FC236}">
                <a16:creationId xmlns:a16="http://schemas.microsoft.com/office/drawing/2014/main" id="{F1C54FA9-EC20-498E-BD5B-B9C7B9F95718}"/>
              </a:ext>
            </a:extLst>
          </p:cNvPr>
          <p:cNvSpPr txBox="1"/>
          <p:nvPr/>
        </p:nvSpPr>
        <p:spPr>
          <a:xfrm>
            <a:off x="279317" y="162124"/>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sp>
        <p:nvSpPr>
          <p:cNvPr id="14" name="TextBox 13">
            <a:extLst>
              <a:ext uri="{FF2B5EF4-FFF2-40B4-BE49-F238E27FC236}">
                <a16:creationId xmlns:a16="http://schemas.microsoft.com/office/drawing/2014/main" id="{8DFCB37B-5BB6-4DC1-890F-39D169A8646C}"/>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37914933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9286BD8-C859-48DB-8A49-980C48CADEC5}"/>
              </a:ext>
            </a:extLst>
          </p:cNvPr>
          <p:cNvSpPr/>
          <p:nvPr/>
        </p:nvSpPr>
        <p:spPr>
          <a:xfrm>
            <a:off x="0" y="1570119"/>
            <a:ext cx="12192000" cy="528788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5" name="Subtitle 4"/>
          <p:cNvSpPr>
            <a:spLocks noGrp="1"/>
          </p:cNvSpPr>
          <p:nvPr>
            <p:ph type="subTitle" idx="1"/>
          </p:nvPr>
        </p:nvSpPr>
        <p:spPr>
          <a:xfrm>
            <a:off x="-1" y="6140692"/>
            <a:ext cx="2000250" cy="709083"/>
          </a:xfrm>
          <a:solidFill>
            <a:schemeClr val="tx1"/>
          </a:solidFill>
        </p:spPr>
        <p:txBody>
          <a:bodyPr>
            <a:normAutofit fontScale="92500"/>
          </a:bodyPr>
          <a:lstStyle/>
          <a:p>
            <a:r>
              <a:rPr lang="en-US" sz="2100" dirty="0">
                <a:solidFill>
                  <a:srgbClr val="00B0F0"/>
                </a:solidFill>
              </a:rPr>
              <a:t>“Birth of Venus”</a:t>
            </a:r>
          </a:p>
          <a:p>
            <a:r>
              <a:rPr lang="en-US" sz="1200" dirty="0" err="1">
                <a:solidFill>
                  <a:srgbClr val="00B0F0"/>
                </a:solidFill>
              </a:rPr>
              <a:t>Sandro</a:t>
            </a:r>
            <a:r>
              <a:rPr lang="en-US" sz="1200" dirty="0">
                <a:solidFill>
                  <a:srgbClr val="00B0F0"/>
                </a:solidFill>
              </a:rPr>
              <a:t> Botticelli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6741" y="1570119"/>
            <a:ext cx="8418517" cy="5287881"/>
          </a:xfrm>
          <a:prstGeom prst="rect">
            <a:avLst/>
          </a:prstGeom>
        </p:spPr>
      </p:pic>
      <p:pic>
        <p:nvPicPr>
          <p:cNvPr id="3" name="To the Virgins, to make much of Time by Robert Herrick">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239" y="4557311"/>
            <a:ext cx="1528354" cy="859699"/>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80436" y="2490706"/>
            <a:ext cx="633840" cy="63384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923523" y="4137391"/>
            <a:ext cx="532709" cy="580293"/>
          </a:xfrm>
          <a:prstGeom prst="rect">
            <a:avLst/>
          </a:prstGeom>
        </p:spPr>
      </p:pic>
      <p:sp>
        <p:nvSpPr>
          <p:cNvPr id="6" name="TextBox 5"/>
          <p:cNvSpPr txBox="1"/>
          <p:nvPr/>
        </p:nvSpPr>
        <p:spPr>
          <a:xfrm>
            <a:off x="2000249" y="1000681"/>
            <a:ext cx="9602309" cy="369332"/>
          </a:xfrm>
          <a:prstGeom prst="rect">
            <a:avLst/>
          </a:prstGeom>
          <a:noFill/>
        </p:spPr>
        <p:txBody>
          <a:bodyPr wrap="none" rtlCol="0">
            <a:spAutoFit/>
          </a:bodyPr>
          <a:lstStyle/>
          <a:p>
            <a:r>
              <a:rPr lang="es-419" dirty="0"/>
              <a:t>Explica la relación entre la pintura y las ideas que discutimos acerca de </a:t>
            </a:r>
            <a:r>
              <a:rPr lang="es-419" i="1" dirty="0"/>
              <a:t>carpe diem</a:t>
            </a:r>
            <a:r>
              <a:rPr lang="es-419" dirty="0"/>
              <a:t>.</a:t>
            </a:r>
          </a:p>
        </p:txBody>
      </p:sp>
      <p:sp>
        <p:nvSpPr>
          <p:cNvPr id="11" name="TextBox 10"/>
          <p:cNvSpPr txBox="1"/>
          <p:nvPr/>
        </p:nvSpPr>
        <p:spPr>
          <a:xfrm>
            <a:off x="9806068" y="0"/>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12" name="TextBox 11">
            <a:extLst>
              <a:ext uri="{FF2B5EF4-FFF2-40B4-BE49-F238E27FC236}">
                <a16:creationId xmlns:a16="http://schemas.microsoft.com/office/drawing/2014/main" id="{CEC165DD-1A6A-4CC3-80F3-93DFA91C13C3}"/>
              </a:ext>
            </a:extLst>
          </p:cNvPr>
          <p:cNvSpPr txBox="1"/>
          <p:nvPr/>
        </p:nvSpPr>
        <p:spPr>
          <a:xfrm>
            <a:off x="-15734" y="0"/>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sp>
        <p:nvSpPr>
          <p:cNvPr id="14" name="TextBox 13">
            <a:extLst>
              <a:ext uri="{FF2B5EF4-FFF2-40B4-BE49-F238E27FC236}">
                <a16:creationId xmlns:a16="http://schemas.microsoft.com/office/drawing/2014/main" id="{D9D56FFE-6894-4FBE-BCB0-56814223D221}"/>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3849650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F5A594-A25B-43A5-882D-1EF1F6B3E98C}"/>
              </a:ext>
            </a:extLst>
          </p:cNvPr>
          <p:cNvSpPr/>
          <p:nvPr/>
        </p:nvSpPr>
        <p:spPr>
          <a:xfrm>
            <a:off x="0" y="1181437"/>
            <a:ext cx="12192000" cy="56765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7" name="TextBox 6"/>
          <p:cNvSpPr txBox="1"/>
          <p:nvPr/>
        </p:nvSpPr>
        <p:spPr>
          <a:xfrm>
            <a:off x="9770991" y="0"/>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graphicFrame>
        <p:nvGraphicFramePr>
          <p:cNvPr id="2" name="Diagram 1"/>
          <p:cNvGraphicFramePr/>
          <p:nvPr>
            <p:extLst>
              <p:ext uri="{D42A27DB-BD31-4B8C-83A1-F6EECF244321}">
                <p14:modId xmlns:p14="http://schemas.microsoft.com/office/powerpoint/2010/main" val="733697489"/>
              </p:ext>
            </p:extLst>
          </p:nvPr>
        </p:nvGraphicFramePr>
        <p:xfrm>
          <a:off x="182880" y="1332411"/>
          <a:ext cx="12009119" cy="48059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183949AC-4375-4957-BD08-E387607DA5D9}"/>
              </a:ext>
            </a:extLst>
          </p:cNvPr>
          <p:cNvSpPr txBox="1"/>
          <p:nvPr/>
        </p:nvSpPr>
        <p:spPr>
          <a:xfrm>
            <a:off x="186102" y="129514"/>
            <a:ext cx="3466013" cy="646331"/>
          </a:xfrm>
          <a:prstGeom prst="rect">
            <a:avLst/>
          </a:prstGeom>
          <a:noFill/>
        </p:spPr>
        <p:txBody>
          <a:bodyPr wrap="none" rtlCol="0">
            <a:spAutoFit/>
          </a:bodyPr>
          <a:lstStyle/>
          <a:p>
            <a:r>
              <a:rPr lang="en-US" dirty="0">
                <a:solidFill>
                  <a:srgbClr val="00B0F0"/>
                </a:solidFill>
              </a:rPr>
              <a:t>“</a:t>
            </a:r>
            <a:r>
              <a:rPr lang="en-US" dirty="0" err="1">
                <a:solidFill>
                  <a:srgbClr val="00B0F0"/>
                </a:solidFill>
              </a:rPr>
              <a:t>En</a:t>
            </a:r>
            <a:r>
              <a:rPr lang="en-US" dirty="0">
                <a:solidFill>
                  <a:srgbClr val="00B0F0"/>
                </a:solidFill>
              </a:rPr>
              <a:t> tanto que de </a:t>
            </a:r>
            <a:r>
              <a:rPr lang="en-US" dirty="0" err="1">
                <a:solidFill>
                  <a:srgbClr val="00B0F0"/>
                </a:solidFill>
              </a:rPr>
              <a:t>rosa</a:t>
            </a:r>
            <a:r>
              <a:rPr lang="en-US" dirty="0">
                <a:solidFill>
                  <a:srgbClr val="00B0F0"/>
                </a:solidFill>
              </a:rPr>
              <a:t> y </a:t>
            </a:r>
            <a:r>
              <a:rPr lang="en-US" dirty="0" err="1">
                <a:solidFill>
                  <a:srgbClr val="00B0F0"/>
                </a:solidFill>
              </a:rPr>
              <a:t>azucena</a:t>
            </a:r>
            <a:r>
              <a:rPr lang="en-US" dirty="0">
                <a:solidFill>
                  <a:srgbClr val="00B0F0"/>
                </a:solidFill>
              </a:rPr>
              <a:t>”</a:t>
            </a:r>
          </a:p>
          <a:p>
            <a:r>
              <a:rPr lang="en-US" dirty="0" err="1">
                <a:solidFill>
                  <a:srgbClr val="00B0F0"/>
                </a:solidFill>
              </a:rPr>
              <a:t>Garcilaso</a:t>
            </a:r>
            <a:r>
              <a:rPr lang="en-US" dirty="0">
                <a:solidFill>
                  <a:srgbClr val="00B0F0"/>
                </a:solidFill>
              </a:rPr>
              <a:t> de la Vega</a:t>
            </a:r>
          </a:p>
        </p:txBody>
      </p:sp>
      <p:sp>
        <p:nvSpPr>
          <p:cNvPr id="9" name="TextBox 8">
            <a:extLst>
              <a:ext uri="{FF2B5EF4-FFF2-40B4-BE49-F238E27FC236}">
                <a16:creationId xmlns:a16="http://schemas.microsoft.com/office/drawing/2014/main" id="{542DF6E0-F320-424D-ADE9-593581AA5745}"/>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2355975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B702385-5CB9-4AC4-B9D9-D416745E3798}"/>
              </a:ext>
            </a:extLst>
          </p:cNvPr>
          <p:cNvSpPr/>
          <p:nvPr/>
        </p:nvSpPr>
        <p:spPr>
          <a:xfrm>
            <a:off x="0" y="1181437"/>
            <a:ext cx="12192000" cy="5676563"/>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3" name="Subtitle 2"/>
          <p:cNvSpPr>
            <a:spLocks noGrp="1"/>
          </p:cNvSpPr>
          <p:nvPr>
            <p:ph type="subTitle" idx="1"/>
          </p:nvPr>
        </p:nvSpPr>
        <p:spPr>
          <a:xfrm>
            <a:off x="0" y="1425521"/>
            <a:ext cx="11901707" cy="4542065"/>
          </a:xfrm>
        </p:spPr>
        <p:txBody>
          <a:bodyPr>
            <a:normAutofit fontScale="25000" lnSpcReduction="20000"/>
          </a:bodyPr>
          <a:lstStyle/>
          <a:p>
            <a:pPr algn="l"/>
            <a:r>
              <a:rPr lang="es-419" sz="9600" dirty="0">
                <a:solidFill>
                  <a:schemeClr val="tx1"/>
                </a:solidFill>
                <a:effectLst/>
              </a:rPr>
              <a:t>Contexto geopolítico, histórico, social, cultural: </a:t>
            </a:r>
          </a:p>
          <a:p>
            <a:pPr algn="l"/>
            <a:endParaRPr lang="es-419" sz="9600" dirty="0">
              <a:solidFill>
                <a:schemeClr val="tx1"/>
              </a:solidFill>
              <a:effectLst/>
            </a:endParaRPr>
          </a:p>
          <a:p>
            <a:pPr algn="l"/>
            <a:r>
              <a:rPr lang="es-419" sz="9600" b="1" u="sng" dirty="0">
                <a:solidFill>
                  <a:schemeClr val="tx1"/>
                </a:solidFill>
                <a:effectLst/>
              </a:rPr>
              <a:t>El Siglo de Oro XVI-XVII</a:t>
            </a:r>
          </a:p>
          <a:p>
            <a:pPr algn="l"/>
            <a:endParaRPr lang="es-419" sz="9600" b="1" u="sng" dirty="0">
              <a:solidFill>
                <a:schemeClr val="tx1"/>
              </a:solidFill>
              <a:effectLst/>
            </a:endParaRPr>
          </a:p>
          <a:p>
            <a:pPr algn="l"/>
            <a:r>
              <a:rPr lang="es-419" sz="9600" dirty="0">
                <a:solidFill>
                  <a:schemeClr val="tx1"/>
                </a:solidFill>
                <a:effectLst/>
              </a:rPr>
              <a:t>El Renacimiento XVI (1500-1600)</a:t>
            </a:r>
          </a:p>
          <a:p>
            <a:pPr algn="l"/>
            <a:r>
              <a:rPr lang="es-419" sz="9600" dirty="0">
                <a:solidFill>
                  <a:schemeClr val="tx1"/>
                </a:solidFill>
                <a:effectLst/>
              </a:rPr>
              <a:t>El Barroco XVII (1600-1700)</a:t>
            </a:r>
          </a:p>
          <a:p>
            <a:pPr algn="l"/>
            <a:r>
              <a:rPr lang="es-419" sz="9600" dirty="0">
                <a:solidFill>
                  <a:schemeClr val="tx1"/>
                </a:solidFill>
                <a:effectLst/>
              </a:rPr>
              <a:t>Durante el Renacimiento el individuo toma las riendas de su propio destino y deja de depender del poder divino. El humanismo (ligado al Renacimiento) enfatiza las capacidades humanas, físicas e intelectuales así como espirituales y morales. Debido a esto, el hombre se dedica con pasión al arte, la ciencia, la música, la filosofía, el deporte, etc. Los poetas españoles incorporan el soneto italiano siendo Garcilaso de la Vega quien lo divulga en España.</a:t>
            </a:r>
          </a:p>
          <a:p>
            <a:endParaRPr lang="en-US" dirty="0"/>
          </a:p>
        </p:txBody>
      </p:sp>
      <p:sp>
        <p:nvSpPr>
          <p:cNvPr id="5" name="TextBox 4"/>
          <p:cNvSpPr txBox="1"/>
          <p:nvPr/>
        </p:nvSpPr>
        <p:spPr>
          <a:xfrm>
            <a:off x="9887151" y="0"/>
            <a:ext cx="2327881" cy="923330"/>
          </a:xfrm>
          <a:prstGeom prst="rect">
            <a:avLst/>
          </a:prstGeom>
          <a:noFill/>
        </p:spPr>
        <p:txBody>
          <a:bodyPr wrap="none" rtlCol="0">
            <a:spAutoFit/>
          </a:bodyPr>
          <a:lstStyle/>
          <a:p>
            <a:r>
              <a:rPr lang="es-419" dirty="0">
                <a:solidFill>
                  <a:srgbClr val="00B0F0"/>
                </a:solidFill>
              </a:rPr>
              <a:t>El tiempo y el espacio</a:t>
            </a:r>
          </a:p>
          <a:p>
            <a:r>
              <a:rPr lang="es-419" dirty="0">
                <a:solidFill>
                  <a:srgbClr val="00B0F0"/>
                </a:solidFill>
              </a:rPr>
              <a:t>-Carpe diem</a:t>
            </a:r>
          </a:p>
          <a:p>
            <a:r>
              <a:rPr lang="es-419" dirty="0">
                <a:solidFill>
                  <a:srgbClr val="00B0F0"/>
                </a:solidFill>
              </a:rPr>
              <a:t>-Memento </a:t>
            </a:r>
            <a:r>
              <a:rPr lang="es-419" dirty="0" err="1">
                <a:solidFill>
                  <a:srgbClr val="00B0F0"/>
                </a:solidFill>
              </a:rPr>
              <a:t>mori</a:t>
            </a:r>
            <a:endParaRPr lang="es-419" dirty="0">
              <a:solidFill>
                <a:srgbClr val="00B0F0"/>
              </a:solidFill>
            </a:endParaRPr>
          </a:p>
        </p:txBody>
      </p:sp>
      <p:sp>
        <p:nvSpPr>
          <p:cNvPr id="2" name="Rectangle 1">
            <a:extLst>
              <a:ext uri="{FF2B5EF4-FFF2-40B4-BE49-F238E27FC236}">
                <a16:creationId xmlns:a16="http://schemas.microsoft.com/office/drawing/2014/main" id="{EB330615-3985-4F67-B005-93EE26703CA8}"/>
              </a:ext>
            </a:extLst>
          </p:cNvPr>
          <p:cNvSpPr/>
          <p:nvPr/>
        </p:nvSpPr>
        <p:spPr>
          <a:xfrm>
            <a:off x="0" y="0"/>
            <a:ext cx="6096000" cy="553998"/>
          </a:xfrm>
          <a:prstGeom prst="rect">
            <a:avLst/>
          </a:prstGeom>
        </p:spPr>
        <p:txBody>
          <a:bodyPr>
            <a:spAutoFit/>
          </a:bodyPr>
          <a:lstStyle/>
          <a:p>
            <a:r>
              <a:rPr lang="es-419" dirty="0">
                <a:solidFill>
                  <a:srgbClr val="00B0F0"/>
                </a:solidFill>
              </a:rPr>
              <a:t>“En tanto que de rosa y azucena”</a:t>
            </a:r>
          </a:p>
          <a:p>
            <a:r>
              <a:rPr lang="es-419" sz="1200" dirty="0">
                <a:solidFill>
                  <a:srgbClr val="00B0F0"/>
                </a:solidFill>
              </a:rPr>
              <a:t>Garcilaso de la Vega</a:t>
            </a:r>
          </a:p>
        </p:txBody>
      </p:sp>
      <p:sp>
        <p:nvSpPr>
          <p:cNvPr id="6" name="TextBox 5">
            <a:extLst>
              <a:ext uri="{FF2B5EF4-FFF2-40B4-BE49-F238E27FC236}">
                <a16:creationId xmlns:a16="http://schemas.microsoft.com/office/drawing/2014/main" id="{32516D18-244D-413F-A67F-BD89D6551153}"/>
              </a:ext>
            </a:extLst>
          </p:cNvPr>
          <p:cNvSpPr txBox="1"/>
          <p:nvPr/>
        </p:nvSpPr>
        <p:spPr>
          <a:xfrm>
            <a:off x="10604687" y="6211669"/>
            <a:ext cx="1587312" cy="646331"/>
          </a:xfrm>
          <a:prstGeom prst="rect">
            <a:avLst/>
          </a:prstGeom>
          <a:solidFill>
            <a:schemeClr val="tx1"/>
          </a:solidFill>
        </p:spPr>
        <p:txBody>
          <a:bodyPr wrap="square" rtlCol="0">
            <a:spAutoFit/>
          </a:bodyPr>
          <a:lstStyle/>
          <a:p>
            <a:r>
              <a:rPr lang="es-419" sz="1200" dirty="0">
                <a:solidFill>
                  <a:srgbClr val="00B0F0"/>
                </a:solidFill>
              </a:rPr>
              <a:t>El Siglo de Oro</a:t>
            </a:r>
          </a:p>
          <a:p>
            <a:pPr marL="285750" indent="-285750">
              <a:buFont typeface="Arial" panose="020B0604020202020204" pitchFamily="34" charset="0"/>
              <a:buChar char="•"/>
            </a:pPr>
            <a:r>
              <a:rPr lang="es-419" sz="1200" dirty="0">
                <a:solidFill>
                  <a:srgbClr val="00B0F0"/>
                </a:solidFill>
              </a:rPr>
              <a:t>El Renacimiento (1500s)</a:t>
            </a:r>
          </a:p>
        </p:txBody>
      </p:sp>
    </p:spTree>
    <p:extLst>
      <p:ext uri="{BB962C8B-B14F-4D97-AF65-F5344CB8AC3E}">
        <p14:creationId xmlns:p14="http://schemas.microsoft.com/office/powerpoint/2010/main" val="280205557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Slate</Template>
  <TotalTime>1917</TotalTime>
  <Words>1681</Words>
  <Application>Microsoft Office PowerPoint</Application>
  <PresentationFormat>Widescreen</PresentationFormat>
  <Paragraphs>234</Paragraphs>
  <Slides>18</Slides>
  <Notes>0</Notes>
  <HiddenSlides>0</HiddenSlides>
  <MMClips>4</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5" baseType="lpstr">
      <vt:lpstr>Arial</vt:lpstr>
      <vt:lpstr>Calisto MT</vt:lpstr>
      <vt:lpstr>Cambria Math</vt:lpstr>
      <vt:lpstr>Times New Roman</vt:lpstr>
      <vt:lpstr>Wingdings 2</vt:lpstr>
      <vt:lpstr>Slate</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tiempo y espacio - Carpe Diem - memento mori</dc:title>
  <dc:creator>Espana Jorge</dc:creator>
  <cp:lastModifiedBy>Jorge España</cp:lastModifiedBy>
  <cp:revision>70</cp:revision>
  <dcterms:created xsi:type="dcterms:W3CDTF">2015-09-18T13:02:37Z</dcterms:created>
  <dcterms:modified xsi:type="dcterms:W3CDTF">2022-06-25T21:19:33Z</dcterms:modified>
</cp:coreProperties>
</file>